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 id="2147483654" r:id="rId3"/>
    <p:sldMasterId id="2147483657" r:id="rId4"/>
  </p:sldMasterIdLst>
  <p:notesMasterIdLst>
    <p:notesMasterId r:id="rId72"/>
  </p:notesMasterIdLst>
  <p:sldIdLst>
    <p:sldId id="714" r:id="rId5"/>
    <p:sldId id="257" r:id="rId6"/>
    <p:sldId id="313" r:id="rId7"/>
    <p:sldId id="260" r:id="rId8"/>
    <p:sldId id="286" r:id="rId9"/>
    <p:sldId id="678" r:id="rId10"/>
    <p:sldId id="296" r:id="rId11"/>
    <p:sldId id="322" r:id="rId12"/>
    <p:sldId id="308" r:id="rId13"/>
    <p:sldId id="315" r:id="rId14"/>
    <p:sldId id="309" r:id="rId15"/>
    <p:sldId id="310" r:id="rId16"/>
    <p:sldId id="311" r:id="rId17"/>
    <p:sldId id="312" r:id="rId18"/>
    <p:sldId id="680" r:id="rId19"/>
    <p:sldId id="289" r:id="rId20"/>
    <p:sldId id="323" r:id="rId21"/>
    <p:sldId id="324" r:id="rId22"/>
    <p:sldId id="681" r:id="rId23"/>
    <p:sldId id="682" r:id="rId24"/>
    <p:sldId id="325" r:id="rId25"/>
    <p:sldId id="553" r:id="rId26"/>
    <p:sldId id="552" r:id="rId27"/>
    <p:sldId id="326" r:id="rId28"/>
    <p:sldId id="683" r:id="rId29"/>
    <p:sldId id="712" r:id="rId30"/>
    <p:sldId id="684" r:id="rId31"/>
    <p:sldId id="685" r:id="rId32"/>
    <p:sldId id="327" r:id="rId33"/>
    <p:sldId id="687" r:id="rId34"/>
    <p:sldId id="339" r:id="rId35"/>
    <p:sldId id="338" r:id="rId36"/>
    <p:sldId id="290" r:id="rId37"/>
    <p:sldId id="689" r:id="rId38"/>
    <p:sldId id="690" r:id="rId39"/>
    <p:sldId id="691" r:id="rId40"/>
    <p:sldId id="696" r:id="rId41"/>
    <p:sldId id="697" r:id="rId42"/>
    <p:sldId id="698" r:id="rId43"/>
    <p:sldId id="699" r:id="rId44"/>
    <p:sldId id="700" r:id="rId45"/>
    <p:sldId id="701" r:id="rId46"/>
    <p:sldId id="704" r:id="rId47"/>
    <p:sldId id="702" r:id="rId48"/>
    <p:sldId id="703" r:id="rId49"/>
    <p:sldId id="705" r:id="rId50"/>
    <p:sldId id="706" r:id="rId51"/>
    <p:sldId id="707" r:id="rId52"/>
    <p:sldId id="708" r:id="rId53"/>
    <p:sldId id="709" r:id="rId54"/>
    <p:sldId id="710" r:id="rId55"/>
    <p:sldId id="688" r:id="rId56"/>
    <p:sldId id="546" r:id="rId57"/>
    <p:sldId id="596" r:id="rId58"/>
    <p:sldId id="597" r:id="rId59"/>
    <p:sldId id="320" r:id="rId60"/>
    <p:sldId id="598" r:id="rId61"/>
    <p:sldId id="599" r:id="rId62"/>
    <p:sldId id="600" r:id="rId63"/>
    <p:sldId id="601" r:id="rId64"/>
    <p:sldId id="605" r:id="rId65"/>
    <p:sldId id="606" r:id="rId66"/>
    <p:sldId id="603" r:id="rId67"/>
    <p:sldId id="602" r:id="rId68"/>
    <p:sldId id="604" r:id="rId69"/>
    <p:sldId id="711" r:id="rId70"/>
    <p:sldId id="713" r:id="rId71"/>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3C422-5EB6-431B-A03B-98A8430FDE84}" v="4" dt="2021-08-30T18:55:04.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94694"/>
  </p:normalViewPr>
  <p:slideViewPr>
    <p:cSldViewPr snapToGrid="0" snapToObjects="1">
      <p:cViewPr varScale="1">
        <p:scale>
          <a:sx n="74" d="100"/>
          <a:sy n="74" d="100"/>
        </p:scale>
        <p:origin x="100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E4B05030-4F57-4EFA-97FF-10A8E4BCC211}"/>
    <pc:docChg chg="undo custSel addSld delSld modSld sldOrd delMainMaster">
      <pc:chgData name="ALEXANDRE" userId="734048d45b8f99b5" providerId="LiveId" clId="{E4B05030-4F57-4EFA-97FF-10A8E4BCC211}" dt="2021-02-05T13:32:12.676" v="1031" actId="47"/>
      <pc:docMkLst>
        <pc:docMk/>
      </pc:docMkLst>
      <pc:sldChg chg="modSp mod">
        <pc:chgData name="ALEXANDRE" userId="734048d45b8f99b5" providerId="LiveId" clId="{E4B05030-4F57-4EFA-97FF-10A8E4BCC211}" dt="2021-02-05T12:58:15.628" v="24" actId="27636"/>
        <pc:sldMkLst>
          <pc:docMk/>
          <pc:sldMk cId="1673537206" sldId="257"/>
        </pc:sldMkLst>
        <pc:spChg chg="mod">
          <ac:chgData name="ALEXANDRE" userId="734048d45b8f99b5" providerId="LiveId" clId="{E4B05030-4F57-4EFA-97FF-10A8E4BCC211}" dt="2021-02-05T12:57:52.088" v="15" actId="2711"/>
          <ac:spMkLst>
            <pc:docMk/>
            <pc:sldMk cId="1673537206" sldId="257"/>
            <ac:spMk id="4" creationId="{10FC7B3D-DECB-6B4A-B36D-F34E590AB03F}"/>
          </ac:spMkLst>
        </pc:spChg>
        <pc:spChg chg="mod">
          <ac:chgData name="ALEXANDRE" userId="734048d45b8f99b5" providerId="LiveId" clId="{E4B05030-4F57-4EFA-97FF-10A8E4BCC211}" dt="2021-02-05T12:58:15.628" v="24" actId="27636"/>
          <ac:spMkLst>
            <pc:docMk/>
            <pc:sldMk cId="1673537206" sldId="257"/>
            <ac:spMk id="5" creationId="{9EA39031-E3A7-1E43-8BB3-77F0B1C8C3DA}"/>
          </ac:spMkLst>
        </pc:spChg>
      </pc:sldChg>
      <pc:sldChg chg="del">
        <pc:chgData name="ALEXANDRE" userId="734048d45b8f99b5" providerId="LiveId" clId="{E4B05030-4F57-4EFA-97FF-10A8E4BCC211}" dt="2021-02-05T12:58:38.241" v="27" actId="47"/>
        <pc:sldMkLst>
          <pc:docMk/>
          <pc:sldMk cId="2636825495" sldId="260"/>
        </pc:sldMkLst>
      </pc:sldChg>
      <pc:sldChg chg="delSp modSp add mod">
        <pc:chgData name="ALEXANDRE" userId="734048d45b8f99b5" providerId="LiveId" clId="{E4B05030-4F57-4EFA-97FF-10A8E4BCC211}" dt="2021-02-05T13:11:27.583" v="489" actId="1076"/>
        <pc:sldMkLst>
          <pc:docMk/>
          <pc:sldMk cId="0" sldId="261"/>
        </pc:sldMkLst>
        <pc:spChg chg="mod">
          <ac:chgData name="ALEXANDRE" userId="734048d45b8f99b5" providerId="LiveId" clId="{E4B05030-4F57-4EFA-97FF-10A8E4BCC211}" dt="2021-02-05T13:11:11.736" v="484" actId="1076"/>
          <ac:spMkLst>
            <pc:docMk/>
            <pc:sldMk cId="0" sldId="261"/>
            <ac:spMk id="157" creationId="{00000000-0000-0000-0000-000000000000}"/>
          </ac:spMkLst>
        </pc:spChg>
        <pc:spChg chg="mod">
          <ac:chgData name="ALEXANDRE" userId="734048d45b8f99b5" providerId="LiveId" clId="{E4B05030-4F57-4EFA-97FF-10A8E4BCC211}" dt="2021-02-05T13:11:27.583" v="489" actId="1076"/>
          <ac:spMkLst>
            <pc:docMk/>
            <pc:sldMk cId="0" sldId="261"/>
            <ac:spMk id="158" creationId="{00000000-0000-0000-0000-000000000000}"/>
          </ac:spMkLst>
        </pc:spChg>
        <pc:spChg chg="del">
          <ac:chgData name="ALEXANDRE" userId="734048d45b8f99b5" providerId="LiveId" clId="{E4B05030-4F57-4EFA-97FF-10A8E4BCC211}" dt="2021-02-05T13:11:21.904" v="488" actId="478"/>
          <ac:spMkLst>
            <pc:docMk/>
            <pc:sldMk cId="0" sldId="261"/>
            <ac:spMk id="159" creationId="{00000000-0000-0000-0000-000000000000}"/>
          </ac:spMkLst>
        </pc:spChg>
      </pc:sldChg>
      <pc:sldChg chg="del">
        <pc:chgData name="ALEXANDRE" userId="734048d45b8f99b5" providerId="LiveId" clId="{E4B05030-4F57-4EFA-97FF-10A8E4BCC211}" dt="2021-02-05T12:58:38.241" v="27" actId="47"/>
        <pc:sldMkLst>
          <pc:docMk/>
          <pc:sldMk cId="280594258" sldId="261"/>
        </pc:sldMkLst>
      </pc:sldChg>
      <pc:sldChg chg="delSp modSp add mod modAnim">
        <pc:chgData name="ALEXANDRE" userId="734048d45b8f99b5" providerId="LiveId" clId="{E4B05030-4F57-4EFA-97FF-10A8E4BCC211}" dt="2021-02-05T13:13:01.252" v="503" actId="14100"/>
        <pc:sldMkLst>
          <pc:docMk/>
          <pc:sldMk cId="0" sldId="262"/>
        </pc:sldMkLst>
        <pc:spChg chg="mod">
          <ac:chgData name="ALEXANDRE" userId="734048d45b8f99b5" providerId="LiveId" clId="{E4B05030-4F57-4EFA-97FF-10A8E4BCC211}" dt="2021-02-05T13:11:52.412" v="492" actId="1076"/>
          <ac:spMkLst>
            <pc:docMk/>
            <pc:sldMk cId="0" sldId="262"/>
            <ac:spMk id="161" creationId="{00000000-0000-0000-0000-000000000000}"/>
          </ac:spMkLst>
        </pc:spChg>
        <pc:spChg chg="mod">
          <ac:chgData name="ALEXANDRE" userId="734048d45b8f99b5" providerId="LiveId" clId="{E4B05030-4F57-4EFA-97FF-10A8E4BCC211}" dt="2021-02-05T13:13:01.252" v="503" actId="14100"/>
          <ac:spMkLst>
            <pc:docMk/>
            <pc:sldMk cId="0" sldId="262"/>
            <ac:spMk id="162" creationId="{00000000-0000-0000-0000-000000000000}"/>
          </ac:spMkLst>
        </pc:spChg>
        <pc:spChg chg="del">
          <ac:chgData name="ALEXANDRE" userId="734048d45b8f99b5" providerId="LiveId" clId="{E4B05030-4F57-4EFA-97FF-10A8E4BCC211}" dt="2021-02-05T13:11:47.235" v="491" actId="478"/>
          <ac:spMkLst>
            <pc:docMk/>
            <pc:sldMk cId="0" sldId="262"/>
            <ac:spMk id="163" creationId="{00000000-0000-0000-0000-000000000000}"/>
          </ac:spMkLst>
        </pc:spChg>
      </pc:sldChg>
      <pc:sldChg chg="delSp modSp add mod addAnim delAnim modAnim">
        <pc:chgData name="ALEXANDRE" userId="734048d45b8f99b5" providerId="LiveId" clId="{E4B05030-4F57-4EFA-97FF-10A8E4BCC211}" dt="2021-02-05T13:31:10.822" v="1020" actId="1076"/>
        <pc:sldMkLst>
          <pc:docMk/>
          <pc:sldMk cId="0" sldId="266"/>
        </pc:sldMkLst>
        <pc:spChg chg="mod">
          <ac:chgData name="ALEXANDRE" userId="734048d45b8f99b5" providerId="LiveId" clId="{E4B05030-4F57-4EFA-97FF-10A8E4BCC211}" dt="2021-02-05T13:24:55.156" v="784" actId="1076"/>
          <ac:spMkLst>
            <pc:docMk/>
            <pc:sldMk cId="0" sldId="266"/>
            <ac:spMk id="185" creationId="{00000000-0000-0000-0000-000000000000}"/>
          </ac:spMkLst>
        </pc:spChg>
        <pc:spChg chg="mod">
          <ac:chgData name="ALEXANDRE" userId="734048d45b8f99b5" providerId="LiveId" clId="{E4B05030-4F57-4EFA-97FF-10A8E4BCC211}" dt="2021-02-05T13:31:10.822" v="1020" actId="1076"/>
          <ac:spMkLst>
            <pc:docMk/>
            <pc:sldMk cId="0" sldId="266"/>
            <ac:spMk id="186" creationId="{00000000-0000-0000-0000-000000000000}"/>
          </ac:spMkLst>
        </pc:spChg>
        <pc:spChg chg="del">
          <ac:chgData name="ALEXANDRE" userId="734048d45b8f99b5" providerId="LiveId" clId="{E4B05030-4F57-4EFA-97FF-10A8E4BCC211}" dt="2021-02-05T13:30:41.729" v="1012" actId="478"/>
          <ac:spMkLst>
            <pc:docMk/>
            <pc:sldMk cId="0" sldId="266"/>
            <ac:spMk id="187" creationId="{00000000-0000-0000-0000-000000000000}"/>
          </ac:spMkLst>
        </pc:spChg>
        <pc:picChg chg="del mod">
          <ac:chgData name="ALEXANDRE" userId="734048d45b8f99b5" providerId="LiveId" clId="{E4B05030-4F57-4EFA-97FF-10A8E4BCC211}" dt="2021-02-05T13:31:01.840" v="1017" actId="478"/>
          <ac:picMkLst>
            <pc:docMk/>
            <pc:sldMk cId="0" sldId="266"/>
            <ac:picMk id="188" creationId="{00000000-0000-0000-0000-000000000000}"/>
          </ac:picMkLst>
        </pc:picChg>
      </pc:sldChg>
      <pc:sldChg chg="modSp mod ord">
        <pc:chgData name="ALEXANDRE" userId="734048d45b8f99b5" providerId="LiveId" clId="{E4B05030-4F57-4EFA-97FF-10A8E4BCC211}" dt="2021-02-05T13:01:27.767" v="231"/>
        <pc:sldMkLst>
          <pc:docMk/>
          <pc:sldMk cId="671213612" sldId="286"/>
        </pc:sldMkLst>
        <pc:spChg chg="mod">
          <ac:chgData name="ALEXANDRE" userId="734048d45b8f99b5" providerId="LiveId" clId="{E4B05030-4F57-4EFA-97FF-10A8E4BCC211}" dt="2021-02-05T12:58:50.277" v="30" actId="20577"/>
          <ac:spMkLst>
            <pc:docMk/>
            <pc:sldMk cId="671213612" sldId="286"/>
            <ac:spMk id="4" creationId="{10FC7B3D-DECB-6B4A-B36D-F34E590AB03F}"/>
          </ac:spMkLst>
        </pc:spChg>
        <pc:spChg chg="mod">
          <ac:chgData name="ALEXANDRE" userId="734048d45b8f99b5" providerId="LiveId" clId="{E4B05030-4F57-4EFA-97FF-10A8E4BCC211}" dt="2021-02-05T13:01:27.767" v="231"/>
          <ac:spMkLst>
            <pc:docMk/>
            <pc:sldMk cId="671213612" sldId="286"/>
            <ac:spMk id="5" creationId="{9EA39031-E3A7-1E43-8BB3-77F0B1C8C3DA}"/>
          </ac:spMkLst>
        </pc:spChg>
      </pc:sldChg>
      <pc:sldChg chg="del">
        <pc:chgData name="ALEXANDRE" userId="734048d45b8f99b5" providerId="LiveId" clId="{E4B05030-4F57-4EFA-97FF-10A8E4BCC211}" dt="2021-02-05T12:58:38.241" v="27" actId="47"/>
        <pc:sldMkLst>
          <pc:docMk/>
          <pc:sldMk cId="3329434100" sldId="289"/>
        </pc:sldMkLst>
      </pc:sldChg>
      <pc:sldChg chg="del">
        <pc:chgData name="ALEXANDRE" userId="734048d45b8f99b5" providerId="LiveId" clId="{E4B05030-4F57-4EFA-97FF-10A8E4BCC211}" dt="2021-02-05T12:58:38.241" v="27" actId="47"/>
        <pc:sldMkLst>
          <pc:docMk/>
          <pc:sldMk cId="1389379198" sldId="290"/>
        </pc:sldMkLst>
      </pc:sldChg>
      <pc:sldChg chg="del">
        <pc:chgData name="ALEXANDRE" userId="734048d45b8f99b5" providerId="LiveId" clId="{E4B05030-4F57-4EFA-97FF-10A8E4BCC211}" dt="2021-02-05T12:58:38.241" v="27" actId="47"/>
        <pc:sldMkLst>
          <pc:docMk/>
          <pc:sldMk cId="1979487516" sldId="295"/>
        </pc:sldMkLst>
      </pc:sldChg>
      <pc:sldChg chg="del">
        <pc:chgData name="ALEXANDRE" userId="734048d45b8f99b5" providerId="LiveId" clId="{E4B05030-4F57-4EFA-97FF-10A8E4BCC211}" dt="2021-02-05T12:58:38.241" v="27" actId="47"/>
        <pc:sldMkLst>
          <pc:docMk/>
          <pc:sldMk cId="2331144977" sldId="296"/>
        </pc:sldMkLst>
      </pc:sldChg>
      <pc:sldChg chg="del">
        <pc:chgData name="ALEXANDRE" userId="734048d45b8f99b5" providerId="LiveId" clId="{E4B05030-4F57-4EFA-97FF-10A8E4BCC211}" dt="2021-02-05T12:58:38.241" v="27" actId="47"/>
        <pc:sldMkLst>
          <pc:docMk/>
          <pc:sldMk cId="481011631" sldId="297"/>
        </pc:sldMkLst>
      </pc:sldChg>
      <pc:sldChg chg="del">
        <pc:chgData name="ALEXANDRE" userId="734048d45b8f99b5" providerId="LiveId" clId="{E4B05030-4F57-4EFA-97FF-10A8E4BCC211}" dt="2021-02-05T12:58:38.241" v="27" actId="47"/>
        <pc:sldMkLst>
          <pc:docMk/>
          <pc:sldMk cId="3327375177" sldId="298"/>
        </pc:sldMkLst>
      </pc:sldChg>
      <pc:sldChg chg="del">
        <pc:chgData name="ALEXANDRE" userId="734048d45b8f99b5" providerId="LiveId" clId="{E4B05030-4F57-4EFA-97FF-10A8E4BCC211}" dt="2021-02-05T12:58:38.241" v="27" actId="47"/>
        <pc:sldMkLst>
          <pc:docMk/>
          <pc:sldMk cId="2581444830" sldId="299"/>
        </pc:sldMkLst>
      </pc:sldChg>
      <pc:sldChg chg="del">
        <pc:chgData name="ALEXANDRE" userId="734048d45b8f99b5" providerId="LiveId" clId="{E4B05030-4F57-4EFA-97FF-10A8E4BCC211}" dt="2021-02-05T12:58:38.241" v="27" actId="47"/>
        <pc:sldMkLst>
          <pc:docMk/>
          <pc:sldMk cId="1079378485" sldId="300"/>
        </pc:sldMkLst>
      </pc:sldChg>
      <pc:sldChg chg="del">
        <pc:chgData name="ALEXANDRE" userId="734048d45b8f99b5" providerId="LiveId" clId="{E4B05030-4F57-4EFA-97FF-10A8E4BCC211}" dt="2021-02-05T12:58:38.241" v="27" actId="47"/>
        <pc:sldMkLst>
          <pc:docMk/>
          <pc:sldMk cId="2659287604" sldId="301"/>
        </pc:sldMkLst>
      </pc:sldChg>
      <pc:sldChg chg="del">
        <pc:chgData name="ALEXANDRE" userId="734048d45b8f99b5" providerId="LiveId" clId="{E4B05030-4F57-4EFA-97FF-10A8E4BCC211}" dt="2021-02-05T12:58:38.241" v="27" actId="47"/>
        <pc:sldMkLst>
          <pc:docMk/>
          <pc:sldMk cId="883758083" sldId="302"/>
        </pc:sldMkLst>
      </pc:sldChg>
      <pc:sldChg chg="del">
        <pc:chgData name="ALEXANDRE" userId="734048d45b8f99b5" providerId="LiveId" clId="{E4B05030-4F57-4EFA-97FF-10A8E4BCC211}" dt="2021-02-05T12:58:38.241" v="27" actId="47"/>
        <pc:sldMkLst>
          <pc:docMk/>
          <pc:sldMk cId="3106559000" sldId="303"/>
        </pc:sldMkLst>
      </pc:sldChg>
      <pc:sldChg chg="del">
        <pc:chgData name="ALEXANDRE" userId="734048d45b8f99b5" providerId="LiveId" clId="{E4B05030-4F57-4EFA-97FF-10A8E4BCC211}" dt="2021-02-05T12:58:38.241" v="27" actId="47"/>
        <pc:sldMkLst>
          <pc:docMk/>
          <pc:sldMk cId="1180377996" sldId="304"/>
        </pc:sldMkLst>
      </pc:sldChg>
      <pc:sldChg chg="del">
        <pc:chgData name="ALEXANDRE" userId="734048d45b8f99b5" providerId="LiveId" clId="{E4B05030-4F57-4EFA-97FF-10A8E4BCC211}" dt="2021-02-05T12:58:38.241" v="27" actId="47"/>
        <pc:sldMkLst>
          <pc:docMk/>
          <pc:sldMk cId="2584431650" sldId="305"/>
        </pc:sldMkLst>
      </pc:sldChg>
      <pc:sldChg chg="del">
        <pc:chgData name="ALEXANDRE" userId="734048d45b8f99b5" providerId="LiveId" clId="{E4B05030-4F57-4EFA-97FF-10A8E4BCC211}" dt="2021-02-05T12:58:38.241" v="27" actId="47"/>
        <pc:sldMkLst>
          <pc:docMk/>
          <pc:sldMk cId="1287830264" sldId="306"/>
        </pc:sldMkLst>
      </pc:sldChg>
      <pc:sldChg chg="del">
        <pc:chgData name="ALEXANDRE" userId="734048d45b8f99b5" providerId="LiveId" clId="{E4B05030-4F57-4EFA-97FF-10A8E4BCC211}" dt="2021-02-05T12:58:38.241" v="27" actId="47"/>
        <pc:sldMkLst>
          <pc:docMk/>
          <pc:sldMk cId="1066439315" sldId="307"/>
        </pc:sldMkLst>
      </pc:sldChg>
      <pc:sldChg chg="del">
        <pc:chgData name="ALEXANDRE" userId="734048d45b8f99b5" providerId="LiveId" clId="{E4B05030-4F57-4EFA-97FF-10A8E4BCC211}" dt="2021-02-05T12:58:38.241" v="27" actId="47"/>
        <pc:sldMkLst>
          <pc:docMk/>
          <pc:sldMk cId="1771374578" sldId="308"/>
        </pc:sldMkLst>
      </pc:sldChg>
      <pc:sldChg chg="del">
        <pc:chgData name="ALEXANDRE" userId="734048d45b8f99b5" providerId="LiveId" clId="{E4B05030-4F57-4EFA-97FF-10A8E4BCC211}" dt="2021-02-05T12:58:38.241" v="27" actId="47"/>
        <pc:sldMkLst>
          <pc:docMk/>
          <pc:sldMk cId="336970109" sldId="309"/>
        </pc:sldMkLst>
      </pc:sldChg>
      <pc:sldChg chg="del">
        <pc:chgData name="ALEXANDRE" userId="734048d45b8f99b5" providerId="LiveId" clId="{E4B05030-4F57-4EFA-97FF-10A8E4BCC211}" dt="2021-02-05T12:58:38.241" v="27" actId="47"/>
        <pc:sldMkLst>
          <pc:docMk/>
          <pc:sldMk cId="4267671462" sldId="310"/>
        </pc:sldMkLst>
      </pc:sldChg>
      <pc:sldChg chg="del">
        <pc:chgData name="ALEXANDRE" userId="734048d45b8f99b5" providerId="LiveId" clId="{E4B05030-4F57-4EFA-97FF-10A8E4BCC211}" dt="2021-02-05T12:58:38.241" v="27" actId="47"/>
        <pc:sldMkLst>
          <pc:docMk/>
          <pc:sldMk cId="4081769783" sldId="311"/>
        </pc:sldMkLst>
      </pc:sldChg>
      <pc:sldChg chg="del">
        <pc:chgData name="ALEXANDRE" userId="734048d45b8f99b5" providerId="LiveId" clId="{E4B05030-4F57-4EFA-97FF-10A8E4BCC211}" dt="2021-02-05T12:58:38.241" v="27" actId="47"/>
        <pc:sldMkLst>
          <pc:docMk/>
          <pc:sldMk cId="3619338744" sldId="312"/>
        </pc:sldMkLst>
      </pc:sldChg>
      <pc:sldChg chg="del">
        <pc:chgData name="ALEXANDRE" userId="734048d45b8f99b5" providerId="LiveId" clId="{E4B05030-4F57-4EFA-97FF-10A8E4BCC211}" dt="2021-02-05T12:58:38.241" v="27" actId="47"/>
        <pc:sldMkLst>
          <pc:docMk/>
          <pc:sldMk cId="2223818045" sldId="313"/>
        </pc:sldMkLst>
      </pc:sldChg>
      <pc:sldChg chg="del">
        <pc:chgData name="ALEXANDRE" userId="734048d45b8f99b5" providerId="LiveId" clId="{E4B05030-4F57-4EFA-97FF-10A8E4BCC211}" dt="2021-02-05T12:58:38.241" v="27" actId="47"/>
        <pc:sldMkLst>
          <pc:docMk/>
          <pc:sldMk cId="1778175397" sldId="314"/>
        </pc:sldMkLst>
      </pc:sldChg>
      <pc:sldChg chg="del">
        <pc:chgData name="ALEXANDRE" userId="734048d45b8f99b5" providerId="LiveId" clId="{E4B05030-4F57-4EFA-97FF-10A8E4BCC211}" dt="2021-02-05T12:58:38.241" v="27" actId="47"/>
        <pc:sldMkLst>
          <pc:docMk/>
          <pc:sldMk cId="1480115408" sldId="315"/>
        </pc:sldMkLst>
      </pc:sldChg>
      <pc:sldChg chg="del">
        <pc:chgData name="ALEXANDRE" userId="734048d45b8f99b5" providerId="LiveId" clId="{E4B05030-4F57-4EFA-97FF-10A8E4BCC211}" dt="2021-02-05T12:58:38.241" v="27" actId="47"/>
        <pc:sldMkLst>
          <pc:docMk/>
          <pc:sldMk cId="1638252371" sldId="317"/>
        </pc:sldMkLst>
      </pc:sldChg>
      <pc:sldChg chg="del">
        <pc:chgData name="ALEXANDRE" userId="734048d45b8f99b5" providerId="LiveId" clId="{E4B05030-4F57-4EFA-97FF-10A8E4BCC211}" dt="2021-02-05T12:58:38.241" v="27" actId="47"/>
        <pc:sldMkLst>
          <pc:docMk/>
          <pc:sldMk cId="3628272083" sldId="318"/>
        </pc:sldMkLst>
      </pc:sldChg>
      <pc:sldChg chg="del">
        <pc:chgData name="ALEXANDRE" userId="734048d45b8f99b5" providerId="LiveId" clId="{E4B05030-4F57-4EFA-97FF-10A8E4BCC211}" dt="2021-02-05T12:58:38.241" v="27" actId="47"/>
        <pc:sldMkLst>
          <pc:docMk/>
          <pc:sldMk cId="1669791136" sldId="319"/>
        </pc:sldMkLst>
      </pc:sldChg>
      <pc:sldChg chg="del">
        <pc:chgData name="ALEXANDRE" userId="734048d45b8f99b5" providerId="LiveId" clId="{E4B05030-4F57-4EFA-97FF-10A8E4BCC211}" dt="2021-02-05T12:58:38.241" v="27" actId="47"/>
        <pc:sldMkLst>
          <pc:docMk/>
          <pc:sldMk cId="1482058884" sldId="320"/>
        </pc:sldMkLst>
      </pc:sldChg>
      <pc:sldChg chg="del">
        <pc:chgData name="ALEXANDRE" userId="734048d45b8f99b5" providerId="LiveId" clId="{E4B05030-4F57-4EFA-97FF-10A8E4BCC211}" dt="2021-02-05T12:58:38.241" v="27" actId="47"/>
        <pc:sldMkLst>
          <pc:docMk/>
          <pc:sldMk cId="2055757578" sldId="321"/>
        </pc:sldMkLst>
      </pc:sldChg>
      <pc:sldChg chg="del">
        <pc:chgData name="ALEXANDRE" userId="734048d45b8f99b5" providerId="LiveId" clId="{E4B05030-4F57-4EFA-97FF-10A8E4BCC211}" dt="2021-02-05T12:58:38.241" v="27" actId="47"/>
        <pc:sldMkLst>
          <pc:docMk/>
          <pc:sldMk cId="2273077427" sldId="322"/>
        </pc:sldMkLst>
      </pc:sldChg>
      <pc:sldChg chg="del">
        <pc:chgData name="ALEXANDRE" userId="734048d45b8f99b5" providerId="LiveId" clId="{E4B05030-4F57-4EFA-97FF-10A8E4BCC211}" dt="2021-02-05T12:58:38.241" v="27" actId="47"/>
        <pc:sldMkLst>
          <pc:docMk/>
          <pc:sldMk cId="3997604616" sldId="323"/>
        </pc:sldMkLst>
      </pc:sldChg>
      <pc:sldChg chg="del">
        <pc:chgData name="ALEXANDRE" userId="734048d45b8f99b5" providerId="LiveId" clId="{E4B05030-4F57-4EFA-97FF-10A8E4BCC211}" dt="2021-02-05T12:58:38.241" v="27" actId="47"/>
        <pc:sldMkLst>
          <pc:docMk/>
          <pc:sldMk cId="2850703988" sldId="324"/>
        </pc:sldMkLst>
      </pc:sldChg>
      <pc:sldChg chg="del">
        <pc:chgData name="ALEXANDRE" userId="734048d45b8f99b5" providerId="LiveId" clId="{E4B05030-4F57-4EFA-97FF-10A8E4BCC211}" dt="2021-02-05T12:58:38.241" v="27" actId="47"/>
        <pc:sldMkLst>
          <pc:docMk/>
          <pc:sldMk cId="2791660458" sldId="325"/>
        </pc:sldMkLst>
      </pc:sldChg>
      <pc:sldChg chg="del">
        <pc:chgData name="ALEXANDRE" userId="734048d45b8f99b5" providerId="LiveId" clId="{E4B05030-4F57-4EFA-97FF-10A8E4BCC211}" dt="2021-02-05T12:58:38.241" v="27" actId="47"/>
        <pc:sldMkLst>
          <pc:docMk/>
          <pc:sldMk cId="3860180113" sldId="326"/>
        </pc:sldMkLst>
      </pc:sldChg>
      <pc:sldChg chg="del">
        <pc:chgData name="ALEXANDRE" userId="734048d45b8f99b5" providerId="LiveId" clId="{E4B05030-4F57-4EFA-97FF-10A8E4BCC211}" dt="2021-02-05T12:58:38.241" v="27" actId="47"/>
        <pc:sldMkLst>
          <pc:docMk/>
          <pc:sldMk cId="3369680942" sldId="327"/>
        </pc:sldMkLst>
      </pc:sldChg>
      <pc:sldChg chg="del">
        <pc:chgData name="ALEXANDRE" userId="734048d45b8f99b5" providerId="LiveId" clId="{E4B05030-4F57-4EFA-97FF-10A8E4BCC211}" dt="2021-02-05T12:58:38.241" v="27" actId="47"/>
        <pc:sldMkLst>
          <pc:docMk/>
          <pc:sldMk cId="3464980195" sldId="338"/>
        </pc:sldMkLst>
      </pc:sldChg>
      <pc:sldChg chg="del">
        <pc:chgData name="ALEXANDRE" userId="734048d45b8f99b5" providerId="LiveId" clId="{E4B05030-4F57-4EFA-97FF-10A8E4BCC211}" dt="2021-02-05T12:58:38.241" v="27" actId="47"/>
        <pc:sldMkLst>
          <pc:docMk/>
          <pc:sldMk cId="1325541290" sldId="339"/>
        </pc:sldMkLst>
      </pc:sldChg>
      <pc:sldChg chg="del">
        <pc:chgData name="ALEXANDRE" userId="734048d45b8f99b5" providerId="LiveId" clId="{E4B05030-4F57-4EFA-97FF-10A8E4BCC211}" dt="2021-02-05T12:58:38.241" v="27" actId="47"/>
        <pc:sldMkLst>
          <pc:docMk/>
          <pc:sldMk cId="3332775968" sldId="546"/>
        </pc:sldMkLst>
      </pc:sldChg>
      <pc:sldChg chg="del">
        <pc:chgData name="ALEXANDRE" userId="734048d45b8f99b5" providerId="LiveId" clId="{E4B05030-4F57-4EFA-97FF-10A8E4BCC211}" dt="2021-02-05T12:58:38.241" v="27" actId="47"/>
        <pc:sldMkLst>
          <pc:docMk/>
          <pc:sldMk cId="2789332457" sldId="596"/>
        </pc:sldMkLst>
      </pc:sldChg>
      <pc:sldChg chg="del">
        <pc:chgData name="ALEXANDRE" userId="734048d45b8f99b5" providerId="LiveId" clId="{E4B05030-4F57-4EFA-97FF-10A8E4BCC211}" dt="2021-02-05T12:58:38.241" v="27" actId="47"/>
        <pc:sldMkLst>
          <pc:docMk/>
          <pc:sldMk cId="4105764755" sldId="597"/>
        </pc:sldMkLst>
      </pc:sldChg>
      <pc:sldChg chg="del">
        <pc:chgData name="ALEXANDRE" userId="734048d45b8f99b5" providerId="LiveId" clId="{E4B05030-4F57-4EFA-97FF-10A8E4BCC211}" dt="2021-02-05T12:58:38.241" v="27" actId="47"/>
        <pc:sldMkLst>
          <pc:docMk/>
          <pc:sldMk cId="520657657" sldId="598"/>
        </pc:sldMkLst>
      </pc:sldChg>
      <pc:sldChg chg="del">
        <pc:chgData name="ALEXANDRE" userId="734048d45b8f99b5" providerId="LiveId" clId="{E4B05030-4F57-4EFA-97FF-10A8E4BCC211}" dt="2021-02-05T12:58:38.241" v="27" actId="47"/>
        <pc:sldMkLst>
          <pc:docMk/>
          <pc:sldMk cId="3151415598" sldId="599"/>
        </pc:sldMkLst>
      </pc:sldChg>
      <pc:sldChg chg="del">
        <pc:chgData name="ALEXANDRE" userId="734048d45b8f99b5" providerId="LiveId" clId="{E4B05030-4F57-4EFA-97FF-10A8E4BCC211}" dt="2021-02-05T12:58:38.241" v="27" actId="47"/>
        <pc:sldMkLst>
          <pc:docMk/>
          <pc:sldMk cId="3294394630" sldId="600"/>
        </pc:sldMkLst>
      </pc:sldChg>
      <pc:sldChg chg="del">
        <pc:chgData name="ALEXANDRE" userId="734048d45b8f99b5" providerId="LiveId" clId="{E4B05030-4F57-4EFA-97FF-10A8E4BCC211}" dt="2021-02-05T12:58:38.241" v="27" actId="47"/>
        <pc:sldMkLst>
          <pc:docMk/>
          <pc:sldMk cId="1613946418" sldId="601"/>
        </pc:sldMkLst>
      </pc:sldChg>
      <pc:sldChg chg="del">
        <pc:chgData name="ALEXANDRE" userId="734048d45b8f99b5" providerId="LiveId" clId="{E4B05030-4F57-4EFA-97FF-10A8E4BCC211}" dt="2021-02-05T12:58:38.241" v="27" actId="47"/>
        <pc:sldMkLst>
          <pc:docMk/>
          <pc:sldMk cId="118099286" sldId="602"/>
        </pc:sldMkLst>
      </pc:sldChg>
      <pc:sldChg chg="del">
        <pc:chgData name="ALEXANDRE" userId="734048d45b8f99b5" providerId="LiveId" clId="{E4B05030-4F57-4EFA-97FF-10A8E4BCC211}" dt="2021-02-05T12:58:38.241" v="27" actId="47"/>
        <pc:sldMkLst>
          <pc:docMk/>
          <pc:sldMk cId="37314596" sldId="603"/>
        </pc:sldMkLst>
      </pc:sldChg>
      <pc:sldChg chg="del">
        <pc:chgData name="ALEXANDRE" userId="734048d45b8f99b5" providerId="LiveId" clId="{E4B05030-4F57-4EFA-97FF-10A8E4BCC211}" dt="2021-02-05T12:58:38.241" v="27" actId="47"/>
        <pc:sldMkLst>
          <pc:docMk/>
          <pc:sldMk cId="4109308359" sldId="604"/>
        </pc:sldMkLst>
      </pc:sldChg>
      <pc:sldChg chg="del">
        <pc:chgData name="ALEXANDRE" userId="734048d45b8f99b5" providerId="LiveId" clId="{E4B05030-4F57-4EFA-97FF-10A8E4BCC211}" dt="2021-02-05T12:58:38.241" v="27" actId="47"/>
        <pc:sldMkLst>
          <pc:docMk/>
          <pc:sldMk cId="3040183928" sldId="605"/>
        </pc:sldMkLst>
      </pc:sldChg>
      <pc:sldChg chg="del">
        <pc:chgData name="ALEXANDRE" userId="734048d45b8f99b5" providerId="LiveId" clId="{E4B05030-4F57-4EFA-97FF-10A8E4BCC211}" dt="2021-02-05T12:58:38.241" v="27" actId="47"/>
        <pc:sldMkLst>
          <pc:docMk/>
          <pc:sldMk cId="3913044338" sldId="606"/>
        </pc:sldMkLst>
      </pc:sldChg>
      <pc:sldChg chg="del">
        <pc:chgData name="ALEXANDRE" userId="734048d45b8f99b5" providerId="LiveId" clId="{E4B05030-4F57-4EFA-97FF-10A8E4BCC211}" dt="2021-02-05T12:58:38.241" v="27" actId="47"/>
        <pc:sldMkLst>
          <pc:docMk/>
          <pc:sldMk cId="777782344" sldId="607"/>
        </pc:sldMkLst>
      </pc:sldChg>
      <pc:sldChg chg="del">
        <pc:chgData name="ALEXANDRE" userId="734048d45b8f99b5" providerId="LiveId" clId="{E4B05030-4F57-4EFA-97FF-10A8E4BCC211}" dt="2021-02-05T12:58:38.241" v="27" actId="47"/>
        <pc:sldMkLst>
          <pc:docMk/>
          <pc:sldMk cId="1176138428" sldId="609"/>
        </pc:sldMkLst>
      </pc:sldChg>
      <pc:sldChg chg="del">
        <pc:chgData name="ALEXANDRE" userId="734048d45b8f99b5" providerId="LiveId" clId="{E4B05030-4F57-4EFA-97FF-10A8E4BCC211}" dt="2021-02-05T12:58:38.241" v="27" actId="47"/>
        <pc:sldMkLst>
          <pc:docMk/>
          <pc:sldMk cId="2283047255" sldId="610"/>
        </pc:sldMkLst>
      </pc:sldChg>
      <pc:sldChg chg="del">
        <pc:chgData name="ALEXANDRE" userId="734048d45b8f99b5" providerId="LiveId" clId="{E4B05030-4F57-4EFA-97FF-10A8E4BCC211}" dt="2021-02-05T12:58:38.241" v="27" actId="47"/>
        <pc:sldMkLst>
          <pc:docMk/>
          <pc:sldMk cId="1323604708" sldId="612"/>
        </pc:sldMkLst>
      </pc:sldChg>
      <pc:sldChg chg="del">
        <pc:chgData name="ALEXANDRE" userId="734048d45b8f99b5" providerId="LiveId" clId="{E4B05030-4F57-4EFA-97FF-10A8E4BCC211}" dt="2021-02-05T12:58:38.241" v="27" actId="47"/>
        <pc:sldMkLst>
          <pc:docMk/>
          <pc:sldMk cId="87033971" sldId="613"/>
        </pc:sldMkLst>
      </pc:sldChg>
      <pc:sldChg chg="del">
        <pc:chgData name="ALEXANDRE" userId="734048d45b8f99b5" providerId="LiveId" clId="{E4B05030-4F57-4EFA-97FF-10A8E4BCC211}" dt="2021-02-05T12:58:38.241" v="27" actId="47"/>
        <pc:sldMkLst>
          <pc:docMk/>
          <pc:sldMk cId="1841787724" sldId="614"/>
        </pc:sldMkLst>
      </pc:sldChg>
      <pc:sldChg chg="del">
        <pc:chgData name="ALEXANDRE" userId="734048d45b8f99b5" providerId="LiveId" clId="{E4B05030-4F57-4EFA-97FF-10A8E4BCC211}" dt="2021-02-05T12:58:38.241" v="27" actId="47"/>
        <pc:sldMkLst>
          <pc:docMk/>
          <pc:sldMk cId="1040117827" sldId="615"/>
        </pc:sldMkLst>
      </pc:sldChg>
      <pc:sldChg chg="del">
        <pc:chgData name="ALEXANDRE" userId="734048d45b8f99b5" providerId="LiveId" clId="{E4B05030-4F57-4EFA-97FF-10A8E4BCC211}" dt="2021-02-05T12:58:38.241" v="27" actId="47"/>
        <pc:sldMkLst>
          <pc:docMk/>
          <pc:sldMk cId="3219208699" sldId="616"/>
        </pc:sldMkLst>
      </pc:sldChg>
      <pc:sldChg chg="del">
        <pc:chgData name="ALEXANDRE" userId="734048d45b8f99b5" providerId="LiveId" clId="{E4B05030-4F57-4EFA-97FF-10A8E4BCC211}" dt="2021-02-05T12:58:38.241" v="27" actId="47"/>
        <pc:sldMkLst>
          <pc:docMk/>
          <pc:sldMk cId="879306243" sldId="617"/>
        </pc:sldMkLst>
      </pc:sldChg>
      <pc:sldChg chg="del">
        <pc:chgData name="ALEXANDRE" userId="734048d45b8f99b5" providerId="LiveId" clId="{E4B05030-4F57-4EFA-97FF-10A8E4BCC211}" dt="2021-02-05T12:58:38.241" v="27" actId="47"/>
        <pc:sldMkLst>
          <pc:docMk/>
          <pc:sldMk cId="408885865" sldId="618"/>
        </pc:sldMkLst>
      </pc:sldChg>
      <pc:sldChg chg="del">
        <pc:chgData name="ALEXANDRE" userId="734048d45b8f99b5" providerId="LiveId" clId="{E4B05030-4F57-4EFA-97FF-10A8E4BCC211}" dt="2021-02-05T12:58:38.241" v="27" actId="47"/>
        <pc:sldMkLst>
          <pc:docMk/>
          <pc:sldMk cId="1927900894" sldId="619"/>
        </pc:sldMkLst>
      </pc:sldChg>
      <pc:sldChg chg="del">
        <pc:chgData name="ALEXANDRE" userId="734048d45b8f99b5" providerId="LiveId" clId="{E4B05030-4F57-4EFA-97FF-10A8E4BCC211}" dt="2021-02-05T12:58:38.241" v="27" actId="47"/>
        <pc:sldMkLst>
          <pc:docMk/>
          <pc:sldMk cId="926698149" sldId="620"/>
        </pc:sldMkLst>
      </pc:sldChg>
      <pc:sldChg chg="del">
        <pc:chgData name="ALEXANDRE" userId="734048d45b8f99b5" providerId="LiveId" clId="{E4B05030-4F57-4EFA-97FF-10A8E4BCC211}" dt="2021-02-05T12:58:38.241" v="27" actId="47"/>
        <pc:sldMkLst>
          <pc:docMk/>
          <pc:sldMk cId="372968511" sldId="621"/>
        </pc:sldMkLst>
      </pc:sldChg>
      <pc:sldChg chg="del">
        <pc:chgData name="ALEXANDRE" userId="734048d45b8f99b5" providerId="LiveId" clId="{E4B05030-4F57-4EFA-97FF-10A8E4BCC211}" dt="2021-02-05T12:58:38.241" v="27" actId="47"/>
        <pc:sldMkLst>
          <pc:docMk/>
          <pc:sldMk cId="998424563" sldId="622"/>
        </pc:sldMkLst>
      </pc:sldChg>
      <pc:sldChg chg="del">
        <pc:chgData name="ALEXANDRE" userId="734048d45b8f99b5" providerId="LiveId" clId="{E4B05030-4F57-4EFA-97FF-10A8E4BCC211}" dt="2021-02-05T12:58:38.241" v="27" actId="47"/>
        <pc:sldMkLst>
          <pc:docMk/>
          <pc:sldMk cId="1535067488" sldId="623"/>
        </pc:sldMkLst>
      </pc:sldChg>
      <pc:sldChg chg="del">
        <pc:chgData name="ALEXANDRE" userId="734048d45b8f99b5" providerId="LiveId" clId="{E4B05030-4F57-4EFA-97FF-10A8E4BCC211}" dt="2021-02-05T12:58:38.241" v="27" actId="47"/>
        <pc:sldMkLst>
          <pc:docMk/>
          <pc:sldMk cId="2261405306" sldId="624"/>
        </pc:sldMkLst>
      </pc:sldChg>
      <pc:sldChg chg="del">
        <pc:chgData name="ALEXANDRE" userId="734048d45b8f99b5" providerId="LiveId" clId="{E4B05030-4F57-4EFA-97FF-10A8E4BCC211}" dt="2021-02-05T12:58:38.241" v="27" actId="47"/>
        <pc:sldMkLst>
          <pc:docMk/>
          <pc:sldMk cId="2359549285" sldId="625"/>
        </pc:sldMkLst>
      </pc:sldChg>
      <pc:sldChg chg="del">
        <pc:chgData name="ALEXANDRE" userId="734048d45b8f99b5" providerId="LiveId" clId="{E4B05030-4F57-4EFA-97FF-10A8E4BCC211}" dt="2021-02-05T12:58:38.241" v="27" actId="47"/>
        <pc:sldMkLst>
          <pc:docMk/>
          <pc:sldMk cId="697731922" sldId="626"/>
        </pc:sldMkLst>
      </pc:sldChg>
      <pc:sldChg chg="del">
        <pc:chgData name="ALEXANDRE" userId="734048d45b8f99b5" providerId="LiveId" clId="{E4B05030-4F57-4EFA-97FF-10A8E4BCC211}" dt="2021-02-05T12:58:38.241" v="27" actId="47"/>
        <pc:sldMkLst>
          <pc:docMk/>
          <pc:sldMk cId="4003733024" sldId="627"/>
        </pc:sldMkLst>
      </pc:sldChg>
      <pc:sldChg chg="del">
        <pc:chgData name="ALEXANDRE" userId="734048d45b8f99b5" providerId="LiveId" clId="{E4B05030-4F57-4EFA-97FF-10A8E4BCC211}" dt="2021-02-05T12:58:38.241" v="27" actId="47"/>
        <pc:sldMkLst>
          <pc:docMk/>
          <pc:sldMk cId="2812096432" sldId="628"/>
        </pc:sldMkLst>
      </pc:sldChg>
      <pc:sldChg chg="del">
        <pc:chgData name="ALEXANDRE" userId="734048d45b8f99b5" providerId="LiveId" clId="{E4B05030-4F57-4EFA-97FF-10A8E4BCC211}" dt="2021-02-05T12:58:38.241" v="27" actId="47"/>
        <pc:sldMkLst>
          <pc:docMk/>
          <pc:sldMk cId="3931374436" sldId="632"/>
        </pc:sldMkLst>
      </pc:sldChg>
      <pc:sldChg chg="del">
        <pc:chgData name="ALEXANDRE" userId="734048d45b8f99b5" providerId="LiveId" clId="{E4B05030-4F57-4EFA-97FF-10A8E4BCC211}" dt="2021-02-05T12:58:38.241" v="27" actId="47"/>
        <pc:sldMkLst>
          <pc:docMk/>
          <pc:sldMk cId="3385664302" sldId="633"/>
        </pc:sldMkLst>
      </pc:sldChg>
      <pc:sldChg chg="del">
        <pc:chgData name="ALEXANDRE" userId="734048d45b8f99b5" providerId="LiveId" clId="{E4B05030-4F57-4EFA-97FF-10A8E4BCC211}" dt="2021-02-05T12:58:38.241" v="27" actId="47"/>
        <pc:sldMkLst>
          <pc:docMk/>
          <pc:sldMk cId="2983712578" sldId="634"/>
        </pc:sldMkLst>
      </pc:sldChg>
      <pc:sldChg chg="del">
        <pc:chgData name="ALEXANDRE" userId="734048d45b8f99b5" providerId="LiveId" clId="{E4B05030-4F57-4EFA-97FF-10A8E4BCC211}" dt="2021-02-05T12:58:38.241" v="27" actId="47"/>
        <pc:sldMkLst>
          <pc:docMk/>
          <pc:sldMk cId="3341444272" sldId="635"/>
        </pc:sldMkLst>
      </pc:sldChg>
      <pc:sldChg chg="del">
        <pc:chgData name="ALEXANDRE" userId="734048d45b8f99b5" providerId="LiveId" clId="{E4B05030-4F57-4EFA-97FF-10A8E4BCC211}" dt="2021-02-05T12:58:38.241" v="27" actId="47"/>
        <pc:sldMkLst>
          <pc:docMk/>
          <pc:sldMk cId="1186115469" sldId="636"/>
        </pc:sldMkLst>
      </pc:sldChg>
      <pc:sldChg chg="del">
        <pc:chgData name="ALEXANDRE" userId="734048d45b8f99b5" providerId="LiveId" clId="{E4B05030-4F57-4EFA-97FF-10A8E4BCC211}" dt="2021-02-05T12:58:38.241" v="27" actId="47"/>
        <pc:sldMkLst>
          <pc:docMk/>
          <pc:sldMk cId="2234746540" sldId="637"/>
        </pc:sldMkLst>
      </pc:sldChg>
      <pc:sldChg chg="del">
        <pc:chgData name="ALEXANDRE" userId="734048d45b8f99b5" providerId="LiveId" clId="{E4B05030-4F57-4EFA-97FF-10A8E4BCC211}" dt="2021-02-05T12:58:38.241" v="27" actId="47"/>
        <pc:sldMkLst>
          <pc:docMk/>
          <pc:sldMk cId="837080729" sldId="638"/>
        </pc:sldMkLst>
      </pc:sldChg>
      <pc:sldChg chg="del">
        <pc:chgData name="ALEXANDRE" userId="734048d45b8f99b5" providerId="LiveId" clId="{E4B05030-4F57-4EFA-97FF-10A8E4BCC211}" dt="2021-02-05T12:58:38.241" v="27" actId="47"/>
        <pc:sldMkLst>
          <pc:docMk/>
          <pc:sldMk cId="1813078074" sldId="639"/>
        </pc:sldMkLst>
      </pc:sldChg>
      <pc:sldChg chg="del">
        <pc:chgData name="ALEXANDRE" userId="734048d45b8f99b5" providerId="LiveId" clId="{E4B05030-4F57-4EFA-97FF-10A8E4BCC211}" dt="2021-02-05T12:58:38.241" v="27" actId="47"/>
        <pc:sldMkLst>
          <pc:docMk/>
          <pc:sldMk cId="704142481" sldId="649"/>
        </pc:sldMkLst>
      </pc:sldChg>
      <pc:sldChg chg="del">
        <pc:chgData name="ALEXANDRE" userId="734048d45b8f99b5" providerId="LiveId" clId="{E4B05030-4F57-4EFA-97FF-10A8E4BCC211}" dt="2021-02-05T12:58:38.241" v="27" actId="47"/>
        <pc:sldMkLst>
          <pc:docMk/>
          <pc:sldMk cId="2929862986" sldId="654"/>
        </pc:sldMkLst>
      </pc:sldChg>
      <pc:sldChg chg="del">
        <pc:chgData name="ALEXANDRE" userId="734048d45b8f99b5" providerId="LiveId" clId="{E4B05030-4F57-4EFA-97FF-10A8E4BCC211}" dt="2021-02-05T12:58:38.241" v="27" actId="47"/>
        <pc:sldMkLst>
          <pc:docMk/>
          <pc:sldMk cId="3745304031" sldId="655"/>
        </pc:sldMkLst>
      </pc:sldChg>
      <pc:sldChg chg="del">
        <pc:chgData name="ALEXANDRE" userId="734048d45b8f99b5" providerId="LiveId" clId="{E4B05030-4F57-4EFA-97FF-10A8E4BCC211}" dt="2021-02-05T12:58:38.241" v="27" actId="47"/>
        <pc:sldMkLst>
          <pc:docMk/>
          <pc:sldMk cId="4166210137" sldId="656"/>
        </pc:sldMkLst>
      </pc:sldChg>
      <pc:sldChg chg="del">
        <pc:chgData name="ALEXANDRE" userId="734048d45b8f99b5" providerId="LiveId" clId="{E4B05030-4F57-4EFA-97FF-10A8E4BCC211}" dt="2021-02-05T12:58:38.241" v="27" actId="47"/>
        <pc:sldMkLst>
          <pc:docMk/>
          <pc:sldMk cId="1026568631" sldId="657"/>
        </pc:sldMkLst>
      </pc:sldChg>
      <pc:sldChg chg="del">
        <pc:chgData name="ALEXANDRE" userId="734048d45b8f99b5" providerId="LiveId" clId="{E4B05030-4F57-4EFA-97FF-10A8E4BCC211}" dt="2021-02-05T12:58:38.241" v="27" actId="47"/>
        <pc:sldMkLst>
          <pc:docMk/>
          <pc:sldMk cId="821102042" sldId="658"/>
        </pc:sldMkLst>
      </pc:sldChg>
      <pc:sldChg chg="del">
        <pc:chgData name="ALEXANDRE" userId="734048d45b8f99b5" providerId="LiveId" clId="{E4B05030-4F57-4EFA-97FF-10A8E4BCC211}" dt="2021-02-05T12:58:38.241" v="27" actId="47"/>
        <pc:sldMkLst>
          <pc:docMk/>
          <pc:sldMk cId="2376222334" sldId="659"/>
        </pc:sldMkLst>
      </pc:sldChg>
      <pc:sldChg chg="del">
        <pc:chgData name="ALEXANDRE" userId="734048d45b8f99b5" providerId="LiveId" clId="{E4B05030-4F57-4EFA-97FF-10A8E4BCC211}" dt="2021-02-05T12:58:38.241" v="27" actId="47"/>
        <pc:sldMkLst>
          <pc:docMk/>
          <pc:sldMk cId="4286983259" sldId="660"/>
        </pc:sldMkLst>
      </pc:sldChg>
      <pc:sldChg chg="del">
        <pc:chgData name="ALEXANDRE" userId="734048d45b8f99b5" providerId="LiveId" clId="{E4B05030-4F57-4EFA-97FF-10A8E4BCC211}" dt="2021-02-05T12:58:38.241" v="27" actId="47"/>
        <pc:sldMkLst>
          <pc:docMk/>
          <pc:sldMk cId="2035791997" sldId="661"/>
        </pc:sldMkLst>
      </pc:sldChg>
      <pc:sldChg chg="del">
        <pc:chgData name="ALEXANDRE" userId="734048d45b8f99b5" providerId="LiveId" clId="{E4B05030-4F57-4EFA-97FF-10A8E4BCC211}" dt="2021-02-05T12:58:38.241" v="27" actId="47"/>
        <pc:sldMkLst>
          <pc:docMk/>
          <pc:sldMk cId="208550445" sldId="662"/>
        </pc:sldMkLst>
      </pc:sldChg>
      <pc:sldChg chg="del">
        <pc:chgData name="ALEXANDRE" userId="734048d45b8f99b5" providerId="LiveId" clId="{E4B05030-4F57-4EFA-97FF-10A8E4BCC211}" dt="2021-02-05T12:58:38.241" v="27" actId="47"/>
        <pc:sldMkLst>
          <pc:docMk/>
          <pc:sldMk cId="788439980" sldId="663"/>
        </pc:sldMkLst>
      </pc:sldChg>
      <pc:sldChg chg="del">
        <pc:chgData name="ALEXANDRE" userId="734048d45b8f99b5" providerId="LiveId" clId="{E4B05030-4F57-4EFA-97FF-10A8E4BCC211}" dt="2021-02-05T12:58:38.241" v="27" actId="47"/>
        <pc:sldMkLst>
          <pc:docMk/>
          <pc:sldMk cId="412430910" sldId="664"/>
        </pc:sldMkLst>
      </pc:sldChg>
      <pc:sldChg chg="del">
        <pc:chgData name="ALEXANDRE" userId="734048d45b8f99b5" providerId="LiveId" clId="{E4B05030-4F57-4EFA-97FF-10A8E4BCC211}" dt="2021-02-05T12:58:38.241" v="27" actId="47"/>
        <pc:sldMkLst>
          <pc:docMk/>
          <pc:sldMk cId="2108433420" sldId="665"/>
        </pc:sldMkLst>
      </pc:sldChg>
      <pc:sldChg chg="del">
        <pc:chgData name="ALEXANDRE" userId="734048d45b8f99b5" providerId="LiveId" clId="{E4B05030-4F57-4EFA-97FF-10A8E4BCC211}" dt="2021-02-05T12:58:38.241" v="27" actId="47"/>
        <pc:sldMkLst>
          <pc:docMk/>
          <pc:sldMk cId="290428382" sldId="666"/>
        </pc:sldMkLst>
      </pc:sldChg>
      <pc:sldChg chg="del">
        <pc:chgData name="ALEXANDRE" userId="734048d45b8f99b5" providerId="LiveId" clId="{E4B05030-4F57-4EFA-97FF-10A8E4BCC211}" dt="2021-02-05T12:58:38.241" v="27" actId="47"/>
        <pc:sldMkLst>
          <pc:docMk/>
          <pc:sldMk cId="3665673146" sldId="667"/>
        </pc:sldMkLst>
      </pc:sldChg>
      <pc:sldChg chg="del">
        <pc:chgData name="ALEXANDRE" userId="734048d45b8f99b5" providerId="LiveId" clId="{E4B05030-4F57-4EFA-97FF-10A8E4BCC211}" dt="2021-02-05T12:58:38.241" v="27" actId="47"/>
        <pc:sldMkLst>
          <pc:docMk/>
          <pc:sldMk cId="2874943975" sldId="668"/>
        </pc:sldMkLst>
      </pc:sldChg>
      <pc:sldChg chg="del">
        <pc:chgData name="ALEXANDRE" userId="734048d45b8f99b5" providerId="LiveId" clId="{E4B05030-4F57-4EFA-97FF-10A8E4BCC211}" dt="2021-02-05T12:58:38.241" v="27" actId="47"/>
        <pc:sldMkLst>
          <pc:docMk/>
          <pc:sldMk cId="356384315" sldId="669"/>
        </pc:sldMkLst>
      </pc:sldChg>
      <pc:sldChg chg="del">
        <pc:chgData name="ALEXANDRE" userId="734048d45b8f99b5" providerId="LiveId" clId="{E4B05030-4F57-4EFA-97FF-10A8E4BCC211}" dt="2021-02-05T12:58:38.241" v="27" actId="47"/>
        <pc:sldMkLst>
          <pc:docMk/>
          <pc:sldMk cId="1877716692" sldId="670"/>
        </pc:sldMkLst>
      </pc:sldChg>
      <pc:sldChg chg="del">
        <pc:chgData name="ALEXANDRE" userId="734048d45b8f99b5" providerId="LiveId" clId="{E4B05030-4F57-4EFA-97FF-10A8E4BCC211}" dt="2021-02-05T12:58:38.241" v="27" actId="47"/>
        <pc:sldMkLst>
          <pc:docMk/>
          <pc:sldMk cId="421259367" sldId="671"/>
        </pc:sldMkLst>
      </pc:sldChg>
      <pc:sldChg chg="del">
        <pc:chgData name="ALEXANDRE" userId="734048d45b8f99b5" providerId="LiveId" clId="{E4B05030-4F57-4EFA-97FF-10A8E4BCC211}" dt="2021-02-05T12:58:38.241" v="27" actId="47"/>
        <pc:sldMkLst>
          <pc:docMk/>
          <pc:sldMk cId="4104358088" sldId="672"/>
        </pc:sldMkLst>
      </pc:sldChg>
      <pc:sldChg chg="del">
        <pc:chgData name="ALEXANDRE" userId="734048d45b8f99b5" providerId="LiveId" clId="{E4B05030-4F57-4EFA-97FF-10A8E4BCC211}" dt="2021-02-05T12:58:38.241" v="27" actId="47"/>
        <pc:sldMkLst>
          <pc:docMk/>
          <pc:sldMk cId="3655322524" sldId="673"/>
        </pc:sldMkLst>
      </pc:sldChg>
      <pc:sldChg chg="del">
        <pc:chgData name="ALEXANDRE" userId="734048d45b8f99b5" providerId="LiveId" clId="{E4B05030-4F57-4EFA-97FF-10A8E4BCC211}" dt="2021-02-05T12:58:38.241" v="27" actId="47"/>
        <pc:sldMkLst>
          <pc:docMk/>
          <pc:sldMk cId="1243404682" sldId="674"/>
        </pc:sldMkLst>
      </pc:sldChg>
      <pc:sldChg chg="del">
        <pc:chgData name="ALEXANDRE" userId="734048d45b8f99b5" providerId="LiveId" clId="{E4B05030-4F57-4EFA-97FF-10A8E4BCC211}" dt="2021-02-05T12:58:38.241" v="27" actId="47"/>
        <pc:sldMkLst>
          <pc:docMk/>
          <pc:sldMk cId="2609125258" sldId="675"/>
        </pc:sldMkLst>
      </pc:sldChg>
      <pc:sldChg chg="del">
        <pc:chgData name="ALEXANDRE" userId="734048d45b8f99b5" providerId="LiveId" clId="{E4B05030-4F57-4EFA-97FF-10A8E4BCC211}" dt="2021-02-05T12:58:38.241" v="27" actId="47"/>
        <pc:sldMkLst>
          <pc:docMk/>
          <pc:sldMk cId="807212583" sldId="677"/>
        </pc:sldMkLst>
      </pc:sldChg>
      <pc:sldChg chg="modSp add mod">
        <pc:chgData name="ALEXANDRE" userId="734048d45b8f99b5" providerId="LiveId" clId="{E4B05030-4F57-4EFA-97FF-10A8E4BCC211}" dt="2021-02-05T13:07:06.228" v="382" actId="403"/>
        <pc:sldMkLst>
          <pc:docMk/>
          <pc:sldMk cId="3982016741" sldId="677"/>
        </pc:sldMkLst>
        <pc:spChg chg="mod">
          <ac:chgData name="ALEXANDRE" userId="734048d45b8f99b5" providerId="LiveId" clId="{E4B05030-4F57-4EFA-97FF-10A8E4BCC211}" dt="2021-02-05T13:02:06.419" v="254" actId="1076"/>
          <ac:spMkLst>
            <pc:docMk/>
            <pc:sldMk cId="3982016741" sldId="677"/>
            <ac:spMk id="4" creationId="{10FC7B3D-DECB-6B4A-B36D-F34E590AB03F}"/>
          </ac:spMkLst>
        </pc:spChg>
        <pc:spChg chg="mod">
          <ac:chgData name="ALEXANDRE" userId="734048d45b8f99b5" providerId="LiveId" clId="{E4B05030-4F57-4EFA-97FF-10A8E4BCC211}" dt="2021-02-05T13:07:06.228" v="382" actId="403"/>
          <ac:spMkLst>
            <pc:docMk/>
            <pc:sldMk cId="3982016741" sldId="677"/>
            <ac:spMk id="5" creationId="{9EA39031-E3A7-1E43-8BB3-77F0B1C8C3DA}"/>
          </ac:spMkLst>
        </pc:spChg>
      </pc:sldChg>
      <pc:sldChg chg="modSp new mod">
        <pc:chgData name="ALEXANDRE" userId="734048d45b8f99b5" providerId="LiveId" clId="{E4B05030-4F57-4EFA-97FF-10A8E4BCC211}" dt="2021-02-05T13:07:26.760" v="387" actId="14100"/>
        <pc:sldMkLst>
          <pc:docMk/>
          <pc:sldMk cId="1861701176" sldId="678"/>
        </pc:sldMkLst>
        <pc:spChg chg="mod">
          <ac:chgData name="ALEXANDRE" userId="734048d45b8f99b5" providerId="LiveId" clId="{E4B05030-4F57-4EFA-97FF-10A8E4BCC211}" dt="2021-02-05T13:06:45.917" v="379" actId="1076"/>
          <ac:spMkLst>
            <pc:docMk/>
            <pc:sldMk cId="1861701176" sldId="678"/>
            <ac:spMk id="2" creationId="{C58F8F21-316F-45C7-8C94-36C3890D55B9}"/>
          </ac:spMkLst>
        </pc:spChg>
        <pc:spChg chg="mod">
          <ac:chgData name="ALEXANDRE" userId="734048d45b8f99b5" providerId="LiveId" clId="{E4B05030-4F57-4EFA-97FF-10A8E4BCC211}" dt="2021-02-05T13:07:26.760" v="387" actId="14100"/>
          <ac:spMkLst>
            <pc:docMk/>
            <pc:sldMk cId="1861701176" sldId="678"/>
            <ac:spMk id="3" creationId="{A6F4802C-24D7-4504-A49E-BC0CE6548017}"/>
          </ac:spMkLst>
        </pc:spChg>
      </pc:sldChg>
      <pc:sldChg chg="addSp modSp add mod">
        <pc:chgData name="ALEXANDRE" userId="734048d45b8f99b5" providerId="LiveId" clId="{E4B05030-4F57-4EFA-97FF-10A8E4BCC211}" dt="2021-02-05T13:10:09.393" v="469" actId="1076"/>
        <pc:sldMkLst>
          <pc:docMk/>
          <pc:sldMk cId="2994790850" sldId="679"/>
        </pc:sldMkLst>
        <pc:spChg chg="mod">
          <ac:chgData name="ALEXANDRE" userId="734048d45b8f99b5" providerId="LiveId" clId="{E4B05030-4F57-4EFA-97FF-10A8E4BCC211}" dt="2021-02-05T13:10:02.086" v="467" actId="1076"/>
          <ac:spMkLst>
            <pc:docMk/>
            <pc:sldMk cId="2994790850" sldId="679"/>
            <ac:spMk id="2" creationId="{C58F8F21-316F-45C7-8C94-36C3890D55B9}"/>
          </ac:spMkLst>
        </pc:spChg>
        <pc:spChg chg="mod">
          <ac:chgData name="ALEXANDRE" userId="734048d45b8f99b5" providerId="LiveId" clId="{E4B05030-4F57-4EFA-97FF-10A8E4BCC211}" dt="2021-02-05T13:10:04.977" v="468" actId="14"/>
          <ac:spMkLst>
            <pc:docMk/>
            <pc:sldMk cId="2994790850" sldId="679"/>
            <ac:spMk id="3" creationId="{A6F4802C-24D7-4504-A49E-BC0CE6548017}"/>
          </ac:spMkLst>
        </pc:spChg>
        <pc:picChg chg="add mod">
          <ac:chgData name="ALEXANDRE" userId="734048d45b8f99b5" providerId="LiveId" clId="{E4B05030-4F57-4EFA-97FF-10A8E4BCC211}" dt="2021-02-05T13:10:09.393" v="469" actId="1076"/>
          <ac:picMkLst>
            <pc:docMk/>
            <pc:sldMk cId="2994790850" sldId="679"/>
            <ac:picMk id="5" creationId="{2AB4F563-97DA-49C2-83BB-C4EAFEA15578}"/>
          </ac:picMkLst>
        </pc:picChg>
      </pc:sldChg>
      <pc:sldChg chg="addSp delSp modSp new mod">
        <pc:chgData name="ALEXANDRE" userId="734048d45b8f99b5" providerId="LiveId" clId="{E4B05030-4F57-4EFA-97FF-10A8E4BCC211}" dt="2021-02-05T13:18:36.200" v="600" actId="478"/>
        <pc:sldMkLst>
          <pc:docMk/>
          <pc:sldMk cId="2511805872" sldId="680"/>
        </pc:sldMkLst>
        <pc:spChg chg="mod">
          <ac:chgData name="ALEXANDRE" userId="734048d45b8f99b5" providerId="LiveId" clId="{E4B05030-4F57-4EFA-97FF-10A8E4BCC211}" dt="2021-02-05T13:17:53.844" v="552" actId="1076"/>
          <ac:spMkLst>
            <pc:docMk/>
            <pc:sldMk cId="2511805872" sldId="680"/>
            <ac:spMk id="2" creationId="{4648A963-E7C3-4B2C-95D4-C3A16DB88315}"/>
          </ac:spMkLst>
        </pc:spChg>
        <pc:spChg chg="mod ord">
          <ac:chgData name="ALEXANDRE" userId="734048d45b8f99b5" providerId="LiveId" clId="{E4B05030-4F57-4EFA-97FF-10A8E4BCC211}" dt="2021-02-05T13:17:21.106" v="551" actId="1076"/>
          <ac:spMkLst>
            <pc:docMk/>
            <pc:sldMk cId="2511805872" sldId="680"/>
            <ac:spMk id="3" creationId="{0E595A59-2A25-4D79-B9A7-F75418884390}"/>
          </ac:spMkLst>
        </pc:spChg>
        <pc:spChg chg="add del mod">
          <ac:chgData name="ALEXANDRE" userId="734048d45b8f99b5" providerId="LiveId" clId="{E4B05030-4F57-4EFA-97FF-10A8E4BCC211}" dt="2021-02-05T13:18:36.200" v="600" actId="478"/>
          <ac:spMkLst>
            <pc:docMk/>
            <pc:sldMk cId="2511805872" sldId="680"/>
            <ac:spMk id="6" creationId="{24831DEE-BD50-4EBD-805C-9F5402DEB4EA}"/>
          </ac:spMkLst>
        </pc:spChg>
        <pc:picChg chg="add mod modCrop">
          <ac:chgData name="ALEXANDRE" userId="734048d45b8f99b5" providerId="LiveId" clId="{E4B05030-4F57-4EFA-97FF-10A8E4BCC211}" dt="2021-02-05T13:17:18.475" v="550" actId="1076"/>
          <ac:picMkLst>
            <pc:docMk/>
            <pc:sldMk cId="2511805872" sldId="680"/>
            <ac:picMk id="5" creationId="{EB4B5956-F4B5-4BA5-AD16-55456287371A}"/>
          </ac:picMkLst>
        </pc:picChg>
      </pc:sldChg>
      <pc:sldChg chg="addSp modSp new mod">
        <pc:chgData name="ALEXANDRE" userId="734048d45b8f99b5" providerId="LiveId" clId="{E4B05030-4F57-4EFA-97FF-10A8E4BCC211}" dt="2021-02-05T13:29:30.202" v="979" actId="20577"/>
        <pc:sldMkLst>
          <pc:docMk/>
          <pc:sldMk cId="1659801004" sldId="681"/>
        </pc:sldMkLst>
        <pc:spChg chg="mod">
          <ac:chgData name="ALEXANDRE" userId="734048d45b8f99b5" providerId="LiveId" clId="{E4B05030-4F57-4EFA-97FF-10A8E4BCC211}" dt="2021-02-05T13:20:45.400" v="704" actId="1076"/>
          <ac:spMkLst>
            <pc:docMk/>
            <pc:sldMk cId="1659801004" sldId="681"/>
            <ac:spMk id="2" creationId="{B20E7876-7FA3-4F7F-8788-9F5943CBBCB8}"/>
          </ac:spMkLst>
        </pc:spChg>
        <pc:spChg chg="mod">
          <ac:chgData name="ALEXANDRE" userId="734048d45b8f99b5" providerId="LiveId" clId="{E4B05030-4F57-4EFA-97FF-10A8E4BCC211}" dt="2021-02-05T13:29:30.202" v="979" actId="20577"/>
          <ac:spMkLst>
            <pc:docMk/>
            <pc:sldMk cId="1659801004" sldId="681"/>
            <ac:spMk id="3" creationId="{5840373E-6239-4247-A7E6-30949F1346FC}"/>
          </ac:spMkLst>
        </pc:spChg>
        <pc:picChg chg="add mod modCrop">
          <ac:chgData name="ALEXANDRE" userId="734048d45b8f99b5" providerId="LiveId" clId="{E4B05030-4F57-4EFA-97FF-10A8E4BCC211}" dt="2021-02-05T13:19:31.707" v="619" actId="1076"/>
          <ac:picMkLst>
            <pc:docMk/>
            <pc:sldMk cId="1659801004" sldId="681"/>
            <ac:picMk id="5" creationId="{D792347F-09E3-41B7-97A5-A6EACF1EB291}"/>
          </ac:picMkLst>
        </pc:picChg>
      </pc:sldChg>
      <pc:sldChg chg="addSp modSp new mod">
        <pc:chgData name="ALEXANDRE" userId="734048d45b8f99b5" providerId="LiveId" clId="{E4B05030-4F57-4EFA-97FF-10A8E4BCC211}" dt="2021-02-05T13:23:35.180" v="751" actId="1076"/>
        <pc:sldMkLst>
          <pc:docMk/>
          <pc:sldMk cId="2736289052" sldId="682"/>
        </pc:sldMkLst>
        <pc:spChg chg="mod">
          <ac:chgData name="ALEXANDRE" userId="734048d45b8f99b5" providerId="LiveId" clId="{E4B05030-4F57-4EFA-97FF-10A8E4BCC211}" dt="2021-02-05T13:21:55" v="727" actId="20577"/>
          <ac:spMkLst>
            <pc:docMk/>
            <pc:sldMk cId="2736289052" sldId="682"/>
            <ac:spMk id="2" creationId="{69C4410B-AD36-4A88-9207-1FED616B3468}"/>
          </ac:spMkLst>
        </pc:spChg>
        <pc:spChg chg="mod">
          <ac:chgData name="ALEXANDRE" userId="734048d45b8f99b5" providerId="LiveId" clId="{E4B05030-4F57-4EFA-97FF-10A8E4BCC211}" dt="2021-02-05T13:23:35.180" v="751" actId="1076"/>
          <ac:spMkLst>
            <pc:docMk/>
            <pc:sldMk cId="2736289052" sldId="682"/>
            <ac:spMk id="3" creationId="{7EE43610-9035-4268-B76D-98C73289613F}"/>
          </ac:spMkLst>
        </pc:spChg>
        <pc:spChg chg="add mod">
          <ac:chgData name="ALEXANDRE" userId="734048d45b8f99b5" providerId="LiveId" clId="{E4B05030-4F57-4EFA-97FF-10A8E4BCC211}" dt="2021-02-05T13:23:13.262" v="739" actId="123"/>
          <ac:spMkLst>
            <pc:docMk/>
            <pc:sldMk cId="2736289052" sldId="682"/>
            <ac:spMk id="6" creationId="{E61402FC-0070-4A43-9054-F9A795C4AF0D}"/>
          </ac:spMkLst>
        </pc:spChg>
        <pc:picChg chg="add mod">
          <ac:chgData name="ALEXANDRE" userId="734048d45b8f99b5" providerId="LiveId" clId="{E4B05030-4F57-4EFA-97FF-10A8E4BCC211}" dt="2021-02-05T13:22:47.667" v="730" actId="1076"/>
          <ac:picMkLst>
            <pc:docMk/>
            <pc:sldMk cId="2736289052" sldId="682"/>
            <ac:picMk id="1026" creationId="{87ECAFD8-6C06-48F5-940A-B82309943D7B}"/>
          </ac:picMkLst>
        </pc:picChg>
      </pc:sldChg>
      <pc:sldChg chg="modSp new mod">
        <pc:chgData name="ALEXANDRE" userId="734048d45b8f99b5" providerId="LiveId" clId="{E4B05030-4F57-4EFA-97FF-10A8E4BCC211}" dt="2021-02-05T13:24:00.112" v="776" actId="20577"/>
        <pc:sldMkLst>
          <pc:docMk/>
          <pc:sldMk cId="2441348107" sldId="683"/>
        </pc:sldMkLst>
        <pc:spChg chg="mod">
          <ac:chgData name="ALEXANDRE" userId="734048d45b8f99b5" providerId="LiveId" clId="{E4B05030-4F57-4EFA-97FF-10A8E4BCC211}" dt="2021-02-05T13:23:52.789" v="773" actId="20577"/>
          <ac:spMkLst>
            <pc:docMk/>
            <pc:sldMk cId="2441348107" sldId="683"/>
            <ac:spMk id="2" creationId="{F0E4A699-BAB2-4A73-9944-00F681F6F572}"/>
          </ac:spMkLst>
        </pc:spChg>
        <pc:spChg chg="mod">
          <ac:chgData name="ALEXANDRE" userId="734048d45b8f99b5" providerId="LiveId" clId="{E4B05030-4F57-4EFA-97FF-10A8E4BCC211}" dt="2021-02-05T13:24:00.112" v="776" actId="20577"/>
          <ac:spMkLst>
            <pc:docMk/>
            <pc:sldMk cId="2441348107" sldId="683"/>
            <ac:spMk id="3" creationId="{9A3EAE6F-8BC2-4E39-9EED-D80B894CAACF}"/>
          </ac:spMkLst>
        </pc:spChg>
      </pc:sldChg>
      <pc:sldChg chg="modSp new del mod">
        <pc:chgData name="ALEXANDRE" userId="734048d45b8f99b5" providerId="LiveId" clId="{E4B05030-4F57-4EFA-97FF-10A8E4BCC211}" dt="2021-02-05T13:32:12.676" v="1031" actId="47"/>
        <pc:sldMkLst>
          <pc:docMk/>
          <pc:sldMk cId="3905987724" sldId="684"/>
        </pc:sldMkLst>
        <pc:spChg chg="mod">
          <ac:chgData name="ALEXANDRE" userId="734048d45b8f99b5" providerId="LiveId" clId="{E4B05030-4F57-4EFA-97FF-10A8E4BCC211}" dt="2021-02-05T13:24:43.828" v="782" actId="20577"/>
          <ac:spMkLst>
            <pc:docMk/>
            <pc:sldMk cId="3905987724" sldId="684"/>
            <ac:spMk id="2" creationId="{8A055A63-0063-4EC0-B1E1-C9CC8C5A6F08}"/>
          </ac:spMkLst>
        </pc:spChg>
      </pc:sldChg>
      <pc:sldChg chg="add del">
        <pc:chgData name="ALEXANDRE" userId="734048d45b8f99b5" providerId="LiveId" clId="{E4B05030-4F57-4EFA-97FF-10A8E4BCC211}" dt="2021-02-05T13:30:25.165" v="1008" actId="47"/>
        <pc:sldMkLst>
          <pc:docMk/>
          <pc:sldMk cId="1407527891" sldId="685"/>
        </pc:sldMkLst>
      </pc:sldChg>
      <pc:sldChg chg="delSp modSp add mod delAnim modAnim">
        <pc:chgData name="ALEXANDRE" userId="734048d45b8f99b5" providerId="LiveId" clId="{E4B05030-4F57-4EFA-97FF-10A8E4BCC211}" dt="2021-02-05T13:32:05.741" v="1030" actId="1076"/>
        <pc:sldMkLst>
          <pc:docMk/>
          <pc:sldMk cId="3103981131" sldId="685"/>
        </pc:sldMkLst>
        <pc:spChg chg="mod">
          <ac:chgData name="ALEXANDRE" userId="734048d45b8f99b5" providerId="LiveId" clId="{E4B05030-4F57-4EFA-97FF-10A8E4BCC211}" dt="2021-02-05T13:32:05.741" v="1030" actId="1076"/>
          <ac:spMkLst>
            <pc:docMk/>
            <pc:sldMk cId="3103981131" sldId="685"/>
            <ac:spMk id="186" creationId="{00000000-0000-0000-0000-000000000000}"/>
          </ac:spMkLst>
        </pc:spChg>
        <pc:spChg chg="del">
          <ac:chgData name="ALEXANDRE" userId="734048d45b8f99b5" providerId="LiveId" clId="{E4B05030-4F57-4EFA-97FF-10A8E4BCC211}" dt="2021-02-05T13:32:02.291" v="1029" actId="478"/>
          <ac:spMkLst>
            <pc:docMk/>
            <pc:sldMk cId="3103981131" sldId="685"/>
            <ac:spMk id="187" creationId="{00000000-0000-0000-0000-000000000000}"/>
          </ac:spMkLst>
        </pc:spChg>
        <pc:picChg chg="del mod">
          <ac:chgData name="ALEXANDRE" userId="734048d45b8f99b5" providerId="LiveId" clId="{E4B05030-4F57-4EFA-97FF-10A8E4BCC211}" dt="2021-02-05T13:31:37.582" v="1028" actId="478"/>
          <ac:picMkLst>
            <pc:docMk/>
            <pc:sldMk cId="3103981131" sldId="685"/>
            <ac:picMk id="188" creationId="{00000000-0000-0000-0000-000000000000}"/>
          </ac:picMkLst>
        </pc:picChg>
      </pc:sldChg>
      <pc:sldMasterChg chg="del delSldLayout">
        <pc:chgData name="ALEXANDRE" userId="734048d45b8f99b5" providerId="LiveId" clId="{E4B05030-4F57-4EFA-97FF-10A8E4BCC211}" dt="2021-02-05T12:58:38.241" v="27" actId="47"/>
        <pc:sldMasterMkLst>
          <pc:docMk/>
          <pc:sldMasterMk cId="630586874" sldId="2147483651"/>
        </pc:sldMasterMkLst>
        <pc:sldLayoutChg chg="del">
          <pc:chgData name="ALEXANDRE" userId="734048d45b8f99b5" providerId="LiveId" clId="{E4B05030-4F57-4EFA-97FF-10A8E4BCC211}" dt="2021-02-05T12:58:38.241" v="27" actId="47"/>
          <pc:sldLayoutMkLst>
            <pc:docMk/>
            <pc:sldMasterMk cId="630586874" sldId="2147483651"/>
            <pc:sldLayoutMk cId="617415198" sldId="2147483652"/>
          </pc:sldLayoutMkLst>
        </pc:sldLayoutChg>
        <pc:sldLayoutChg chg="del">
          <pc:chgData name="ALEXANDRE" userId="734048d45b8f99b5" providerId="LiveId" clId="{E4B05030-4F57-4EFA-97FF-10A8E4BCC211}" dt="2021-02-05T12:58:38.241" v="27" actId="47"/>
          <pc:sldLayoutMkLst>
            <pc:docMk/>
            <pc:sldMasterMk cId="630586874" sldId="2147483651"/>
            <pc:sldLayoutMk cId="2318233640" sldId="2147483653"/>
          </pc:sldLayoutMkLst>
        </pc:sldLayoutChg>
      </pc:sldMasterChg>
    </pc:docChg>
  </pc:docChgLst>
  <pc:docChgLst>
    <pc:chgData name="ALEXANDRE" userId="734048d45b8f99b5" providerId="LiveId" clId="{3286CA38-BCB4-4B22-BF21-C49853EA3999}"/>
    <pc:docChg chg="undo custSel mod addSld delSld modSld sldOrd modMainMaster">
      <pc:chgData name="ALEXANDRE" userId="734048d45b8f99b5" providerId="LiveId" clId="{3286CA38-BCB4-4B22-BF21-C49853EA3999}" dt="2021-01-20T13:10:16.248" v="8361" actId="27636"/>
      <pc:docMkLst>
        <pc:docMk/>
      </pc:docMkLst>
      <pc:sldChg chg="modSp mod">
        <pc:chgData name="ALEXANDRE" userId="734048d45b8f99b5" providerId="LiveId" clId="{3286CA38-BCB4-4B22-BF21-C49853EA3999}" dt="2021-01-20T13:09:35.752" v="8346" actId="27636"/>
        <pc:sldMkLst>
          <pc:docMk/>
          <pc:sldMk cId="1673537206" sldId="257"/>
        </pc:sldMkLst>
        <pc:spChg chg="mod">
          <ac:chgData name="ALEXANDRE" userId="734048d45b8f99b5" providerId="LiveId" clId="{3286CA38-BCB4-4B22-BF21-C49853EA3999}" dt="2021-01-13T18:18:16.651" v="33" actId="207"/>
          <ac:spMkLst>
            <pc:docMk/>
            <pc:sldMk cId="1673537206" sldId="257"/>
            <ac:spMk id="4" creationId="{10FC7B3D-DECB-6B4A-B36D-F34E590AB03F}"/>
          </ac:spMkLst>
        </pc:spChg>
        <pc:spChg chg="mod">
          <ac:chgData name="ALEXANDRE" userId="734048d45b8f99b5" providerId="LiveId" clId="{3286CA38-BCB4-4B22-BF21-C49853EA3999}" dt="2021-01-20T13:09:35.752" v="8346" actId="27636"/>
          <ac:spMkLst>
            <pc:docMk/>
            <pc:sldMk cId="1673537206" sldId="257"/>
            <ac:spMk id="5" creationId="{9EA39031-E3A7-1E43-8BB3-77F0B1C8C3DA}"/>
          </ac:spMkLst>
        </pc:spChg>
      </pc:sldChg>
      <pc:sldChg chg="add del ord setBg">
        <pc:chgData name="ALEXANDRE" userId="734048d45b8f99b5" providerId="LiveId" clId="{3286CA38-BCB4-4B22-BF21-C49853EA3999}" dt="2021-01-16T12:38:26.452" v="2341"/>
        <pc:sldMkLst>
          <pc:docMk/>
          <pc:sldMk cId="2636825495" sldId="260"/>
        </pc:sldMkLst>
      </pc:sldChg>
      <pc:sldChg chg="delSp add del ord setBg delDesignElem">
        <pc:chgData name="ALEXANDRE" userId="734048d45b8f99b5" providerId="LiveId" clId="{3286CA38-BCB4-4B22-BF21-C49853EA3999}" dt="2021-01-16T12:38:26.452" v="2341"/>
        <pc:sldMkLst>
          <pc:docMk/>
          <pc:sldMk cId="280594258" sldId="261"/>
        </pc:sldMkLst>
        <pc:spChg chg="del">
          <ac:chgData name="ALEXANDRE" userId="734048d45b8f99b5" providerId="LiveId" clId="{3286CA38-BCB4-4B22-BF21-C49853EA3999}" dt="2021-01-16T12:10:07.673" v="1729"/>
          <ac:spMkLst>
            <pc:docMk/>
            <pc:sldMk cId="280594258" sldId="261"/>
            <ac:spMk id="13" creationId="{A2AEA782-0EA4-42E9-871D-7401D6A09739}"/>
          </ac:spMkLst>
        </pc:spChg>
        <pc:spChg chg="del">
          <ac:chgData name="ALEXANDRE" userId="734048d45b8f99b5" providerId="LiveId" clId="{3286CA38-BCB4-4B22-BF21-C49853EA3999}" dt="2021-01-16T12:10:07.673" v="1729"/>
          <ac:spMkLst>
            <pc:docMk/>
            <pc:sldMk cId="280594258" sldId="261"/>
            <ac:spMk id="15" creationId="{B0992639-1CDA-4FE6-BB95-E13221490740}"/>
          </ac:spMkLst>
        </pc:spChg>
      </pc:sldChg>
      <pc:sldChg chg="add del ord">
        <pc:chgData name="ALEXANDRE" userId="734048d45b8f99b5" providerId="LiveId" clId="{3286CA38-BCB4-4B22-BF21-C49853EA3999}" dt="2021-01-16T12:38:26.452" v="2341"/>
        <pc:sldMkLst>
          <pc:docMk/>
          <pc:sldMk cId="671213612" sldId="286"/>
        </pc:sldMkLst>
      </pc:sldChg>
      <pc:sldChg chg="add del ord">
        <pc:chgData name="ALEXANDRE" userId="734048d45b8f99b5" providerId="LiveId" clId="{3286CA38-BCB4-4B22-BF21-C49853EA3999}" dt="2021-01-16T12:38:26.452" v="2341"/>
        <pc:sldMkLst>
          <pc:docMk/>
          <pc:sldMk cId="3329434100" sldId="289"/>
        </pc:sldMkLst>
      </pc:sldChg>
      <pc:sldChg chg="add del ord">
        <pc:chgData name="ALEXANDRE" userId="734048d45b8f99b5" providerId="LiveId" clId="{3286CA38-BCB4-4B22-BF21-C49853EA3999}" dt="2021-01-16T12:38:26.452" v="2341"/>
        <pc:sldMkLst>
          <pc:docMk/>
          <pc:sldMk cId="1389379198" sldId="290"/>
        </pc:sldMkLst>
      </pc:sldChg>
      <pc:sldChg chg="addSp delSp modSp mod">
        <pc:chgData name="ALEXANDRE" userId="734048d45b8f99b5" providerId="LiveId" clId="{3286CA38-BCB4-4B22-BF21-C49853EA3999}" dt="2021-01-13T18:17:54.691" v="8" actId="207"/>
        <pc:sldMkLst>
          <pc:docMk/>
          <pc:sldMk cId="1152343994" sldId="292"/>
        </pc:sldMkLst>
        <pc:spChg chg="mod">
          <ac:chgData name="ALEXANDRE" userId="734048d45b8f99b5" providerId="LiveId" clId="{3286CA38-BCB4-4B22-BF21-C49853EA3999}" dt="2021-01-13T18:17:54.691" v="8" actId="207"/>
          <ac:spMkLst>
            <pc:docMk/>
            <pc:sldMk cId="1152343994" sldId="292"/>
            <ac:spMk id="4" creationId="{D3BFDA17-7C99-BB4B-AA35-34F998ACE2BE}"/>
          </ac:spMkLst>
        </pc:spChg>
        <pc:spChg chg="del">
          <ac:chgData name="ALEXANDRE" userId="734048d45b8f99b5" providerId="LiveId" clId="{3286CA38-BCB4-4B22-BF21-C49853EA3999}" dt="2021-01-13T18:17:44.294" v="5" actId="478"/>
          <ac:spMkLst>
            <pc:docMk/>
            <pc:sldMk cId="1152343994" sldId="292"/>
            <ac:spMk id="24" creationId="{3B6EF3DF-8A27-A149-9DC0-7CEB14AE9289}"/>
          </ac:spMkLst>
        </pc:spChg>
        <pc:picChg chg="del">
          <ac:chgData name="ALEXANDRE" userId="734048d45b8f99b5" providerId="LiveId" clId="{3286CA38-BCB4-4B22-BF21-C49853EA3999}" dt="2021-01-13T18:16:16.681" v="0" actId="478"/>
          <ac:picMkLst>
            <pc:docMk/>
            <pc:sldMk cId="1152343994" sldId="292"/>
            <ac:picMk id="21" creationId="{F8BA6A89-BD2B-F846-9A47-643D47DAA01C}"/>
          </ac:picMkLst>
        </pc:picChg>
        <pc:picChg chg="add mod">
          <ac:chgData name="ALEXANDRE" userId="734048d45b8f99b5" providerId="LiveId" clId="{3286CA38-BCB4-4B22-BF21-C49853EA3999}" dt="2021-01-13T18:17:48.383" v="7" actId="1076"/>
          <ac:picMkLst>
            <pc:docMk/>
            <pc:sldMk cId="1152343994" sldId="292"/>
            <ac:picMk id="1026" creationId="{BBE3C7B2-C2D6-419E-A6AD-D75A1533A418}"/>
          </ac:picMkLst>
        </pc:picChg>
        <pc:cxnChg chg="del">
          <ac:chgData name="ALEXANDRE" userId="734048d45b8f99b5" providerId="LiveId" clId="{3286CA38-BCB4-4B22-BF21-C49853EA3999}" dt="2021-01-13T18:17:46.388" v="6" actId="478"/>
          <ac:cxnSpMkLst>
            <pc:docMk/>
            <pc:sldMk cId="1152343994" sldId="292"/>
            <ac:cxnSpMk id="25" creationId="{38C336E7-E9C8-464A-A0C0-1BF3354C6ED4}"/>
          </ac:cxnSpMkLst>
        </pc:cxnChg>
      </pc:sldChg>
      <pc:sldChg chg="modSp mod">
        <pc:chgData name="ALEXANDRE" userId="734048d45b8f99b5" providerId="LiveId" clId="{3286CA38-BCB4-4B22-BF21-C49853EA3999}" dt="2021-01-13T21:52:04.161" v="1263" actId="20577"/>
        <pc:sldMkLst>
          <pc:docMk/>
          <pc:sldMk cId="1979487516" sldId="295"/>
        </pc:sldMkLst>
        <pc:spChg chg="mod">
          <ac:chgData name="ALEXANDRE" userId="734048d45b8f99b5" providerId="LiveId" clId="{3286CA38-BCB4-4B22-BF21-C49853EA3999}" dt="2021-01-13T21:52:04.161" v="1263" actId="20577"/>
          <ac:spMkLst>
            <pc:docMk/>
            <pc:sldMk cId="1979487516" sldId="295"/>
            <ac:spMk id="2" creationId="{F9A0BA26-1F71-1D4E-BE52-10A03A521463}"/>
          </ac:spMkLst>
        </pc:spChg>
      </pc:sldChg>
      <pc:sldChg chg="del">
        <pc:chgData name="ALEXANDRE" userId="734048d45b8f99b5" providerId="LiveId" clId="{3286CA38-BCB4-4B22-BF21-C49853EA3999}" dt="2021-01-13T18:21:20.419" v="145" actId="47"/>
        <pc:sldMkLst>
          <pc:docMk/>
          <pc:sldMk cId="2055757578" sldId="296"/>
        </pc:sldMkLst>
      </pc:sldChg>
      <pc:sldChg chg="addSp modSp new mod">
        <pc:chgData name="ALEXANDRE" userId="734048d45b8f99b5" providerId="LiveId" clId="{3286CA38-BCB4-4B22-BF21-C49853EA3999}" dt="2021-01-13T18:26:18.735" v="264" actId="123"/>
        <pc:sldMkLst>
          <pc:docMk/>
          <pc:sldMk cId="2331144977" sldId="296"/>
        </pc:sldMkLst>
        <pc:spChg chg="mod">
          <ac:chgData name="ALEXANDRE" userId="734048d45b8f99b5" providerId="LiveId" clId="{3286CA38-BCB4-4B22-BF21-C49853EA3999}" dt="2021-01-13T18:25:28.771" v="245" actId="1076"/>
          <ac:spMkLst>
            <pc:docMk/>
            <pc:sldMk cId="2331144977" sldId="296"/>
            <ac:spMk id="2" creationId="{2C31C6AF-4910-4B54-A3E6-6D9AF420F1F3}"/>
          </ac:spMkLst>
        </pc:spChg>
        <pc:spChg chg="mod">
          <ac:chgData name="ALEXANDRE" userId="734048d45b8f99b5" providerId="LiveId" clId="{3286CA38-BCB4-4B22-BF21-C49853EA3999}" dt="2021-01-13T18:26:18.735" v="264" actId="123"/>
          <ac:spMkLst>
            <pc:docMk/>
            <pc:sldMk cId="2331144977" sldId="296"/>
            <ac:spMk id="3" creationId="{5B142806-323C-4632-A08D-490334580033}"/>
          </ac:spMkLst>
        </pc:spChg>
        <pc:picChg chg="add mod">
          <ac:chgData name="ALEXANDRE" userId="734048d45b8f99b5" providerId="LiveId" clId="{3286CA38-BCB4-4B22-BF21-C49853EA3999}" dt="2021-01-13T18:25:56.613" v="254" actId="1440"/>
          <ac:picMkLst>
            <pc:docMk/>
            <pc:sldMk cId="2331144977" sldId="296"/>
            <ac:picMk id="3074" creationId="{CC33D872-DCAC-4265-BDC3-E804127552CF}"/>
          </ac:picMkLst>
        </pc:picChg>
      </pc:sldChg>
      <pc:sldChg chg="addSp delSp modSp new mod">
        <pc:chgData name="ALEXANDRE" userId="734048d45b8f99b5" providerId="LiveId" clId="{3286CA38-BCB4-4B22-BF21-C49853EA3999}" dt="2021-01-13T18:28:04.204" v="309" actId="1076"/>
        <pc:sldMkLst>
          <pc:docMk/>
          <pc:sldMk cId="481011631" sldId="297"/>
        </pc:sldMkLst>
        <pc:spChg chg="mod">
          <ac:chgData name="ALEXANDRE" userId="734048d45b8f99b5" providerId="LiveId" clId="{3286CA38-BCB4-4B22-BF21-C49853EA3999}" dt="2021-01-13T18:28:04.204" v="309" actId="1076"/>
          <ac:spMkLst>
            <pc:docMk/>
            <pc:sldMk cId="481011631" sldId="297"/>
            <ac:spMk id="2" creationId="{B02E7945-0D2C-457E-977F-09D1681BCC85}"/>
          </ac:spMkLst>
        </pc:spChg>
        <pc:spChg chg="del">
          <ac:chgData name="ALEXANDRE" userId="734048d45b8f99b5" providerId="LiveId" clId="{3286CA38-BCB4-4B22-BF21-C49853EA3999}" dt="2021-01-13T18:27:25.164" v="297" actId="478"/>
          <ac:spMkLst>
            <pc:docMk/>
            <pc:sldMk cId="481011631" sldId="297"/>
            <ac:spMk id="3" creationId="{0C1C2451-B955-440B-B280-39FD5DD05D6E}"/>
          </ac:spMkLst>
        </pc:spChg>
        <pc:picChg chg="add mod">
          <ac:chgData name="ALEXANDRE" userId="734048d45b8f99b5" providerId="LiveId" clId="{3286CA38-BCB4-4B22-BF21-C49853EA3999}" dt="2021-01-13T18:28:01.697" v="308" actId="1076"/>
          <ac:picMkLst>
            <pc:docMk/>
            <pc:sldMk cId="481011631" sldId="297"/>
            <ac:picMk id="4098" creationId="{784711D1-87DA-4CA7-96C7-954724EB23D3}"/>
          </ac:picMkLst>
        </pc:picChg>
        <pc:picChg chg="add del mod">
          <ac:chgData name="ALEXANDRE" userId="734048d45b8f99b5" providerId="LiveId" clId="{3286CA38-BCB4-4B22-BF21-C49853EA3999}" dt="2021-01-13T18:27:51.359" v="304" actId="478"/>
          <ac:picMkLst>
            <pc:docMk/>
            <pc:sldMk cId="481011631" sldId="297"/>
            <ac:picMk id="4100" creationId="{582965FF-9117-4B5F-8179-6219DB386E1B}"/>
          </ac:picMkLst>
        </pc:picChg>
      </pc:sldChg>
      <pc:sldChg chg="del">
        <pc:chgData name="ALEXANDRE" userId="734048d45b8f99b5" providerId="LiveId" clId="{3286CA38-BCB4-4B22-BF21-C49853EA3999}" dt="2021-01-13T18:21:20.566" v="146" actId="47"/>
        <pc:sldMkLst>
          <pc:docMk/>
          <pc:sldMk cId="2273077427" sldId="297"/>
        </pc:sldMkLst>
      </pc:sldChg>
      <pc:sldChg chg="addSp modSp new mod">
        <pc:chgData name="ALEXANDRE" userId="734048d45b8f99b5" providerId="LiveId" clId="{3286CA38-BCB4-4B22-BF21-C49853EA3999}" dt="2021-01-13T18:30:51.143" v="385" actId="1076"/>
        <pc:sldMkLst>
          <pc:docMk/>
          <pc:sldMk cId="3327375177" sldId="298"/>
        </pc:sldMkLst>
        <pc:spChg chg="mod">
          <ac:chgData name="ALEXANDRE" userId="734048d45b8f99b5" providerId="LiveId" clId="{3286CA38-BCB4-4B22-BF21-C49853EA3999}" dt="2021-01-13T18:29:06.151" v="319" actId="1076"/>
          <ac:spMkLst>
            <pc:docMk/>
            <pc:sldMk cId="3327375177" sldId="298"/>
            <ac:spMk id="2" creationId="{ED7F4164-B448-4D2A-B93E-DEC824A19124}"/>
          </ac:spMkLst>
        </pc:spChg>
        <pc:spChg chg="mod">
          <ac:chgData name="ALEXANDRE" userId="734048d45b8f99b5" providerId="LiveId" clId="{3286CA38-BCB4-4B22-BF21-C49853EA3999}" dt="2021-01-13T18:30:47.783" v="384" actId="1076"/>
          <ac:spMkLst>
            <pc:docMk/>
            <pc:sldMk cId="3327375177" sldId="298"/>
            <ac:spMk id="3" creationId="{F98C43E8-F160-4BCE-89D8-815C07EC2CE4}"/>
          </ac:spMkLst>
        </pc:spChg>
        <pc:spChg chg="add mod">
          <ac:chgData name="ALEXANDRE" userId="734048d45b8f99b5" providerId="LiveId" clId="{3286CA38-BCB4-4B22-BF21-C49853EA3999}" dt="2021-01-13T18:30:51.143" v="385" actId="1076"/>
          <ac:spMkLst>
            <pc:docMk/>
            <pc:sldMk cId="3327375177" sldId="298"/>
            <ac:spMk id="6" creationId="{E604A5C6-5FB9-4761-8B3A-783789AC1B1D}"/>
          </ac:spMkLst>
        </pc:spChg>
        <pc:picChg chg="add mod ord modCrop">
          <ac:chgData name="ALEXANDRE" userId="734048d45b8f99b5" providerId="LiveId" clId="{3286CA38-BCB4-4B22-BF21-C49853EA3999}" dt="2021-01-13T18:30:51.143" v="385" actId="1076"/>
          <ac:picMkLst>
            <pc:docMk/>
            <pc:sldMk cId="3327375177" sldId="298"/>
            <ac:picMk id="5" creationId="{55261BC1-5379-4742-B6FA-4F00FB6CB72D}"/>
          </ac:picMkLst>
        </pc:picChg>
      </pc:sldChg>
      <pc:sldChg chg="del">
        <pc:chgData name="ALEXANDRE" userId="734048d45b8f99b5" providerId="LiveId" clId="{3286CA38-BCB4-4B22-BF21-C49853EA3999}" dt="2021-01-13T18:21:20.854" v="148" actId="47"/>
        <pc:sldMkLst>
          <pc:docMk/>
          <pc:sldMk cId="3997604616" sldId="298"/>
        </pc:sldMkLst>
      </pc:sldChg>
      <pc:sldChg chg="addSp delSp modSp add mod">
        <pc:chgData name="ALEXANDRE" userId="734048d45b8f99b5" providerId="LiveId" clId="{3286CA38-BCB4-4B22-BF21-C49853EA3999}" dt="2021-01-13T18:55:44.510" v="517" actId="115"/>
        <pc:sldMkLst>
          <pc:docMk/>
          <pc:sldMk cId="2581444830" sldId="299"/>
        </pc:sldMkLst>
        <pc:spChg chg="mod">
          <ac:chgData name="ALEXANDRE" userId="734048d45b8f99b5" providerId="LiveId" clId="{3286CA38-BCB4-4B22-BF21-C49853EA3999}" dt="2021-01-13T18:42:17.163" v="515" actId="1076"/>
          <ac:spMkLst>
            <pc:docMk/>
            <pc:sldMk cId="2581444830" sldId="299"/>
            <ac:spMk id="2" creationId="{ED7F4164-B448-4D2A-B93E-DEC824A19124}"/>
          </ac:spMkLst>
        </pc:spChg>
        <pc:spChg chg="mod">
          <ac:chgData name="ALEXANDRE" userId="734048d45b8f99b5" providerId="LiveId" clId="{3286CA38-BCB4-4B22-BF21-C49853EA3999}" dt="2021-01-13T18:55:44.510" v="517" actId="115"/>
          <ac:spMkLst>
            <pc:docMk/>
            <pc:sldMk cId="2581444830" sldId="299"/>
            <ac:spMk id="3" creationId="{F98C43E8-F160-4BCE-89D8-815C07EC2CE4}"/>
          </ac:spMkLst>
        </pc:spChg>
        <pc:spChg chg="mod">
          <ac:chgData name="ALEXANDRE" userId="734048d45b8f99b5" providerId="LiveId" clId="{3286CA38-BCB4-4B22-BF21-C49853EA3999}" dt="2021-01-13T18:31:33.915" v="397" actId="1076"/>
          <ac:spMkLst>
            <pc:docMk/>
            <pc:sldMk cId="2581444830" sldId="299"/>
            <ac:spMk id="6" creationId="{E604A5C6-5FB9-4761-8B3A-783789AC1B1D}"/>
          </ac:spMkLst>
        </pc:spChg>
        <pc:picChg chg="del">
          <ac:chgData name="ALEXANDRE" userId="734048d45b8f99b5" providerId="LiveId" clId="{3286CA38-BCB4-4B22-BF21-C49853EA3999}" dt="2021-01-13T18:31:01.974" v="393" actId="478"/>
          <ac:picMkLst>
            <pc:docMk/>
            <pc:sldMk cId="2581444830" sldId="299"/>
            <ac:picMk id="5" creationId="{55261BC1-5379-4742-B6FA-4F00FB6CB72D}"/>
          </ac:picMkLst>
        </pc:picChg>
        <pc:picChg chg="add del mod ord">
          <ac:chgData name="ALEXANDRE" userId="734048d45b8f99b5" providerId="LiveId" clId="{3286CA38-BCB4-4B22-BF21-C49853EA3999}" dt="2021-01-13T18:34:11.668" v="417" actId="478"/>
          <ac:picMkLst>
            <pc:docMk/>
            <pc:sldMk cId="2581444830" sldId="299"/>
            <ac:picMk id="7" creationId="{6787AA21-C09C-4163-A793-71B3631AD422}"/>
          </ac:picMkLst>
        </pc:picChg>
        <pc:picChg chg="add mod">
          <ac:chgData name="ALEXANDRE" userId="734048d45b8f99b5" providerId="LiveId" clId="{3286CA38-BCB4-4B22-BF21-C49853EA3999}" dt="2021-01-13T18:34:15.634" v="419" actId="1076"/>
          <ac:picMkLst>
            <pc:docMk/>
            <pc:sldMk cId="2581444830" sldId="299"/>
            <ac:picMk id="9" creationId="{81C2EAED-F54C-4157-93D2-5E916C1BAADF}"/>
          </ac:picMkLst>
        </pc:picChg>
      </pc:sldChg>
      <pc:sldChg chg="del">
        <pc:chgData name="ALEXANDRE" userId="734048d45b8f99b5" providerId="LiveId" clId="{3286CA38-BCB4-4B22-BF21-C49853EA3999}" dt="2021-01-13T18:21:21.306" v="151" actId="47"/>
        <pc:sldMkLst>
          <pc:docMk/>
          <pc:sldMk cId="3860180113" sldId="299"/>
        </pc:sldMkLst>
      </pc:sldChg>
      <pc:sldChg chg="addSp delSp modSp add mod">
        <pc:chgData name="ALEXANDRE" userId="734048d45b8f99b5" providerId="LiveId" clId="{3286CA38-BCB4-4B22-BF21-C49853EA3999}" dt="2021-01-13T18:42:10.252" v="514" actId="115"/>
        <pc:sldMkLst>
          <pc:docMk/>
          <pc:sldMk cId="1079378485" sldId="300"/>
        </pc:sldMkLst>
        <pc:spChg chg="mod">
          <ac:chgData name="ALEXANDRE" userId="734048d45b8f99b5" providerId="LiveId" clId="{3286CA38-BCB4-4B22-BF21-C49853EA3999}" dt="2021-01-13T18:41:58.574" v="511" actId="1076"/>
          <ac:spMkLst>
            <pc:docMk/>
            <pc:sldMk cId="1079378485" sldId="300"/>
            <ac:spMk id="2" creationId="{ED7F4164-B448-4D2A-B93E-DEC824A19124}"/>
          </ac:spMkLst>
        </pc:spChg>
        <pc:spChg chg="mod">
          <ac:chgData name="ALEXANDRE" userId="734048d45b8f99b5" providerId="LiveId" clId="{3286CA38-BCB4-4B22-BF21-C49853EA3999}" dt="2021-01-13T18:42:10.252" v="514" actId="115"/>
          <ac:spMkLst>
            <pc:docMk/>
            <pc:sldMk cId="1079378485" sldId="300"/>
            <ac:spMk id="3" creationId="{F98C43E8-F160-4BCE-89D8-815C07EC2CE4}"/>
          </ac:spMkLst>
        </pc:spChg>
        <pc:spChg chg="mod">
          <ac:chgData name="ALEXANDRE" userId="734048d45b8f99b5" providerId="LiveId" clId="{3286CA38-BCB4-4B22-BF21-C49853EA3999}" dt="2021-01-13T18:41:11.116" v="491" actId="1076"/>
          <ac:spMkLst>
            <pc:docMk/>
            <pc:sldMk cId="1079378485" sldId="300"/>
            <ac:spMk id="6" creationId="{E604A5C6-5FB9-4761-8B3A-783789AC1B1D}"/>
          </ac:spMkLst>
        </pc:spChg>
        <pc:picChg chg="del">
          <ac:chgData name="ALEXANDRE" userId="734048d45b8f99b5" providerId="LiveId" clId="{3286CA38-BCB4-4B22-BF21-C49853EA3999}" dt="2021-01-13T18:40:49.213" v="477" actId="478"/>
          <ac:picMkLst>
            <pc:docMk/>
            <pc:sldMk cId="1079378485" sldId="300"/>
            <ac:picMk id="5" creationId="{55261BC1-5379-4742-B6FA-4F00FB6CB72D}"/>
          </ac:picMkLst>
        </pc:picChg>
        <pc:picChg chg="add mod ord">
          <ac:chgData name="ALEXANDRE" userId="734048d45b8f99b5" providerId="LiveId" clId="{3286CA38-BCB4-4B22-BF21-C49853EA3999}" dt="2021-01-13T18:41:07.938" v="490" actId="1076"/>
          <ac:picMkLst>
            <pc:docMk/>
            <pc:sldMk cId="1079378485" sldId="300"/>
            <ac:picMk id="7" creationId="{C6BD3E6C-008D-429A-B39D-C743B8B0D648}"/>
          </ac:picMkLst>
        </pc:picChg>
      </pc:sldChg>
      <pc:sldChg chg="del">
        <pc:chgData name="ALEXANDRE" userId="734048d45b8f99b5" providerId="LiveId" clId="{3286CA38-BCB4-4B22-BF21-C49853EA3999}" dt="2021-01-13T18:21:21.451" v="152" actId="47"/>
        <pc:sldMkLst>
          <pc:docMk/>
          <pc:sldMk cId="3369680942" sldId="300"/>
        </pc:sldMkLst>
      </pc:sldChg>
      <pc:sldChg chg="addSp modSp new mod">
        <pc:chgData name="ALEXANDRE" userId="734048d45b8f99b5" providerId="LiveId" clId="{3286CA38-BCB4-4B22-BF21-C49853EA3999}" dt="2021-01-13T18:59:40.854" v="607" actId="1076"/>
        <pc:sldMkLst>
          <pc:docMk/>
          <pc:sldMk cId="2659287604" sldId="301"/>
        </pc:sldMkLst>
        <pc:spChg chg="mod">
          <ac:chgData name="ALEXANDRE" userId="734048d45b8f99b5" providerId="LiveId" clId="{3286CA38-BCB4-4B22-BF21-C49853EA3999}" dt="2021-01-13T18:59:30.492" v="604" actId="1076"/>
          <ac:spMkLst>
            <pc:docMk/>
            <pc:sldMk cId="2659287604" sldId="301"/>
            <ac:spMk id="2" creationId="{18297A64-7304-49CA-941B-4A11D80C2CC9}"/>
          </ac:spMkLst>
        </pc:spChg>
        <pc:spChg chg="mod">
          <ac:chgData name="ALEXANDRE" userId="734048d45b8f99b5" providerId="LiveId" clId="{3286CA38-BCB4-4B22-BF21-C49853EA3999}" dt="2021-01-13T18:59:40.854" v="607" actId="1076"/>
          <ac:spMkLst>
            <pc:docMk/>
            <pc:sldMk cId="2659287604" sldId="301"/>
            <ac:spMk id="3" creationId="{344FD0ED-1F23-4760-87AF-5B4BFA48E426}"/>
          </ac:spMkLst>
        </pc:spChg>
        <pc:picChg chg="add mod">
          <ac:chgData name="ALEXANDRE" userId="734048d45b8f99b5" providerId="LiveId" clId="{3286CA38-BCB4-4B22-BF21-C49853EA3999}" dt="2021-01-13T18:59:19.352" v="602" actId="14100"/>
          <ac:picMkLst>
            <pc:docMk/>
            <pc:sldMk cId="2659287604" sldId="301"/>
            <ac:picMk id="5122" creationId="{13B1E01A-62C6-41B0-B098-BB136F002E81}"/>
          </ac:picMkLst>
        </pc:picChg>
      </pc:sldChg>
      <pc:sldChg chg="del">
        <pc:chgData name="ALEXANDRE" userId="734048d45b8f99b5" providerId="LiveId" clId="{3286CA38-BCB4-4B22-BF21-C49853EA3999}" dt="2021-01-13T18:21:21.159" v="150" actId="47"/>
        <pc:sldMkLst>
          <pc:docMk/>
          <pc:sldMk cId="2791660458" sldId="301"/>
        </pc:sldMkLst>
      </pc:sldChg>
      <pc:sldChg chg="addSp delSp modSp add mod setBg">
        <pc:chgData name="ALEXANDRE" userId="734048d45b8f99b5" providerId="LiveId" clId="{3286CA38-BCB4-4B22-BF21-C49853EA3999}" dt="2021-01-13T19:03:01.475" v="668" actId="113"/>
        <pc:sldMkLst>
          <pc:docMk/>
          <pc:sldMk cId="883758083" sldId="302"/>
        </pc:sldMkLst>
        <pc:spChg chg="mod">
          <ac:chgData name="ALEXANDRE" userId="734048d45b8f99b5" providerId="LiveId" clId="{3286CA38-BCB4-4B22-BF21-C49853EA3999}" dt="2021-01-13T19:02:05.801" v="651" actId="14100"/>
          <ac:spMkLst>
            <pc:docMk/>
            <pc:sldMk cId="883758083" sldId="302"/>
            <ac:spMk id="2" creationId="{18297A64-7304-49CA-941B-4A11D80C2CC9}"/>
          </ac:spMkLst>
        </pc:spChg>
        <pc:spChg chg="mod ord">
          <ac:chgData name="ALEXANDRE" userId="734048d45b8f99b5" providerId="LiveId" clId="{3286CA38-BCB4-4B22-BF21-C49853EA3999}" dt="2021-01-13T19:03:01.475" v="668" actId="113"/>
          <ac:spMkLst>
            <pc:docMk/>
            <pc:sldMk cId="883758083" sldId="302"/>
            <ac:spMk id="3" creationId="{344FD0ED-1F23-4760-87AF-5B4BFA48E426}"/>
          </ac:spMkLst>
        </pc:spChg>
        <pc:spChg chg="add">
          <ac:chgData name="ALEXANDRE" userId="734048d45b8f99b5" providerId="LiveId" clId="{3286CA38-BCB4-4B22-BF21-C49853EA3999}" dt="2021-01-13T19:01:52.508" v="647" actId="26606"/>
          <ac:spMkLst>
            <pc:docMk/>
            <pc:sldMk cId="883758083" sldId="302"/>
            <ac:spMk id="71" creationId="{AFA67CD3-AB4E-4A7A-BEB8-53C445D8C44E}"/>
          </ac:spMkLst>
        </pc:spChg>
        <pc:spChg chg="add">
          <ac:chgData name="ALEXANDRE" userId="734048d45b8f99b5" providerId="LiveId" clId="{3286CA38-BCB4-4B22-BF21-C49853EA3999}" dt="2021-01-13T19:01:52.508" v="647" actId="26606"/>
          <ac:spMkLst>
            <pc:docMk/>
            <pc:sldMk cId="883758083" sldId="302"/>
            <ac:spMk id="75" creationId="{339C8D78-A644-462F-B674-F440635E5353}"/>
          </ac:spMkLst>
        </pc:spChg>
        <pc:picChg chg="add">
          <ac:chgData name="ALEXANDRE" userId="734048d45b8f99b5" providerId="LiveId" clId="{3286CA38-BCB4-4B22-BF21-C49853EA3999}" dt="2021-01-13T19:01:52.508" v="647" actId="26606"/>
          <ac:picMkLst>
            <pc:docMk/>
            <pc:sldMk cId="883758083" sldId="302"/>
            <ac:picMk id="73" creationId="{07CF545F-9C2E-4446-97CD-AD92990C2B68}"/>
          </ac:picMkLst>
        </pc:picChg>
        <pc:picChg chg="del">
          <ac:chgData name="ALEXANDRE" userId="734048d45b8f99b5" providerId="LiveId" clId="{3286CA38-BCB4-4B22-BF21-C49853EA3999}" dt="2021-01-13T19:00:26.812" v="613" actId="478"/>
          <ac:picMkLst>
            <pc:docMk/>
            <pc:sldMk cId="883758083" sldId="302"/>
            <ac:picMk id="5122" creationId="{13B1E01A-62C6-41B0-B098-BB136F002E81}"/>
          </ac:picMkLst>
        </pc:picChg>
        <pc:picChg chg="add mod">
          <ac:chgData name="ALEXANDRE" userId="734048d45b8f99b5" providerId="LiveId" clId="{3286CA38-BCB4-4B22-BF21-C49853EA3999}" dt="2021-01-13T19:01:52.508" v="647" actId="26606"/>
          <ac:picMkLst>
            <pc:docMk/>
            <pc:sldMk cId="883758083" sldId="302"/>
            <ac:picMk id="6146" creationId="{3CF71A0D-F66C-448C-B251-E79ECEA76EB3}"/>
          </ac:picMkLst>
        </pc:picChg>
      </pc:sldChg>
      <pc:sldChg chg="del">
        <pc:chgData name="ALEXANDRE" userId="734048d45b8f99b5" providerId="LiveId" clId="{3286CA38-BCB4-4B22-BF21-C49853EA3999}" dt="2021-01-13T18:21:21.006" v="149" actId="47"/>
        <pc:sldMkLst>
          <pc:docMk/>
          <pc:sldMk cId="2850703988" sldId="302"/>
        </pc:sldMkLst>
      </pc:sldChg>
      <pc:sldChg chg="addSp delSp modSp new mod">
        <pc:chgData name="ALEXANDRE" userId="734048d45b8f99b5" providerId="LiveId" clId="{3286CA38-BCB4-4B22-BF21-C49853EA3999}" dt="2021-01-13T21:11:39.035" v="706" actId="20577"/>
        <pc:sldMkLst>
          <pc:docMk/>
          <pc:sldMk cId="3106559000" sldId="303"/>
        </pc:sldMkLst>
        <pc:spChg chg="mod">
          <ac:chgData name="ALEXANDRE" userId="734048d45b8f99b5" providerId="LiveId" clId="{3286CA38-BCB4-4B22-BF21-C49853EA3999}" dt="2021-01-13T21:11:25.587" v="703" actId="1076"/>
          <ac:spMkLst>
            <pc:docMk/>
            <pc:sldMk cId="3106559000" sldId="303"/>
            <ac:spMk id="2" creationId="{196293B4-AEEC-471F-B694-6021E7C1143A}"/>
          </ac:spMkLst>
        </pc:spChg>
        <pc:spChg chg="del mod">
          <ac:chgData name="ALEXANDRE" userId="734048d45b8f99b5" providerId="LiveId" clId="{3286CA38-BCB4-4B22-BF21-C49853EA3999}" dt="2021-01-13T21:09:27.173" v="695" actId="478"/>
          <ac:spMkLst>
            <pc:docMk/>
            <pc:sldMk cId="3106559000" sldId="303"/>
            <ac:spMk id="3" creationId="{6C72F1F8-4CA2-4F9D-9A1C-79CC4D40D38F}"/>
          </ac:spMkLst>
        </pc:spChg>
        <pc:spChg chg="add del mod">
          <ac:chgData name="ALEXANDRE" userId="734048d45b8f99b5" providerId="LiveId" clId="{3286CA38-BCB4-4B22-BF21-C49853EA3999}" dt="2021-01-13T21:11:39.035" v="706" actId="20577"/>
          <ac:spMkLst>
            <pc:docMk/>
            <pc:sldMk cId="3106559000" sldId="303"/>
            <ac:spMk id="5" creationId="{EF9ABEAE-3377-439A-BB8E-BE3527E4A6EC}"/>
          </ac:spMkLst>
        </pc:spChg>
        <pc:picChg chg="add mod">
          <ac:chgData name="ALEXANDRE" userId="734048d45b8f99b5" providerId="LiveId" clId="{3286CA38-BCB4-4B22-BF21-C49853EA3999}" dt="2021-01-13T21:09:57.476" v="700" actId="1076"/>
          <ac:picMkLst>
            <pc:docMk/>
            <pc:sldMk cId="3106559000" sldId="303"/>
            <ac:picMk id="7170" creationId="{0A6A0EEF-A5CE-4BFD-A224-4CCB8C6F87F9}"/>
          </ac:picMkLst>
        </pc:picChg>
      </pc:sldChg>
      <pc:sldChg chg="del">
        <pc:chgData name="ALEXANDRE" userId="734048d45b8f99b5" providerId="LiveId" clId="{3286CA38-BCB4-4B22-BF21-C49853EA3999}" dt="2021-01-13T18:21:22.044" v="155" actId="47"/>
        <pc:sldMkLst>
          <pc:docMk/>
          <pc:sldMk cId="4244258750" sldId="303"/>
        </pc:sldMkLst>
      </pc:sldChg>
      <pc:sldChg chg="addSp delSp modSp add mod">
        <pc:chgData name="ALEXANDRE" userId="734048d45b8f99b5" providerId="LiveId" clId="{3286CA38-BCB4-4B22-BF21-C49853EA3999}" dt="2021-01-13T21:22:44.336" v="897" actId="20577"/>
        <pc:sldMkLst>
          <pc:docMk/>
          <pc:sldMk cId="1180377996" sldId="304"/>
        </pc:sldMkLst>
        <pc:spChg chg="mod">
          <ac:chgData name="ALEXANDRE" userId="734048d45b8f99b5" providerId="LiveId" clId="{3286CA38-BCB4-4B22-BF21-C49853EA3999}" dt="2021-01-13T21:12:34.684" v="711" actId="20577"/>
          <ac:spMkLst>
            <pc:docMk/>
            <pc:sldMk cId="1180377996" sldId="304"/>
            <ac:spMk id="2" creationId="{196293B4-AEEC-471F-B694-6021E7C1143A}"/>
          </ac:spMkLst>
        </pc:spChg>
        <pc:spChg chg="mod">
          <ac:chgData name="ALEXANDRE" userId="734048d45b8f99b5" providerId="LiveId" clId="{3286CA38-BCB4-4B22-BF21-C49853EA3999}" dt="2021-01-13T21:22:44.336" v="897" actId="20577"/>
          <ac:spMkLst>
            <pc:docMk/>
            <pc:sldMk cId="1180377996" sldId="304"/>
            <ac:spMk id="5" creationId="{EF9ABEAE-3377-439A-BB8E-BE3527E4A6EC}"/>
          </ac:spMkLst>
        </pc:spChg>
        <pc:picChg chg="del">
          <ac:chgData name="ALEXANDRE" userId="734048d45b8f99b5" providerId="LiveId" clId="{3286CA38-BCB4-4B22-BF21-C49853EA3999}" dt="2021-01-13T21:12:41.874" v="713" actId="478"/>
          <ac:picMkLst>
            <pc:docMk/>
            <pc:sldMk cId="1180377996" sldId="304"/>
            <ac:picMk id="7170" creationId="{0A6A0EEF-A5CE-4BFD-A224-4CCB8C6F87F9}"/>
          </ac:picMkLst>
        </pc:picChg>
        <pc:picChg chg="add mod">
          <ac:chgData name="ALEXANDRE" userId="734048d45b8f99b5" providerId="LiveId" clId="{3286CA38-BCB4-4B22-BF21-C49853EA3999}" dt="2021-01-13T21:13:01.497" v="720" actId="1076"/>
          <ac:picMkLst>
            <pc:docMk/>
            <pc:sldMk cId="1180377996" sldId="304"/>
            <ac:picMk id="8194" creationId="{5D1DF90D-27C1-4CD1-BA80-DCEF1D107011}"/>
          </ac:picMkLst>
        </pc:picChg>
      </pc:sldChg>
      <pc:sldChg chg="addSp delSp add del">
        <pc:chgData name="ALEXANDRE" userId="734048d45b8f99b5" providerId="LiveId" clId="{3286CA38-BCB4-4B22-BF21-C49853EA3999}" dt="2021-01-13T21:14:34.717" v="728" actId="2890"/>
        <pc:sldMkLst>
          <pc:docMk/>
          <pc:sldMk cId="1360094021" sldId="305"/>
        </pc:sldMkLst>
        <pc:picChg chg="add del">
          <ac:chgData name="ALEXANDRE" userId="734048d45b8f99b5" providerId="LiveId" clId="{3286CA38-BCB4-4B22-BF21-C49853EA3999}" dt="2021-01-13T21:14:33.696" v="727" actId="478"/>
          <ac:picMkLst>
            <pc:docMk/>
            <pc:sldMk cId="1360094021" sldId="305"/>
            <ac:picMk id="7170" creationId="{0A6A0EEF-A5CE-4BFD-A224-4CCB8C6F87F9}"/>
          </ac:picMkLst>
        </pc:picChg>
      </pc:sldChg>
      <pc:sldChg chg="addSp delSp modSp add mod">
        <pc:chgData name="ALEXANDRE" userId="734048d45b8f99b5" providerId="LiveId" clId="{3286CA38-BCB4-4B22-BF21-C49853EA3999}" dt="2021-01-13T21:21:14.741" v="868" actId="1076"/>
        <pc:sldMkLst>
          <pc:docMk/>
          <pc:sldMk cId="2584431650" sldId="305"/>
        </pc:sldMkLst>
        <pc:spChg chg="mod">
          <ac:chgData name="ALEXANDRE" userId="734048d45b8f99b5" providerId="LiveId" clId="{3286CA38-BCB4-4B22-BF21-C49853EA3999}" dt="2021-01-13T21:21:14.741" v="868" actId="1076"/>
          <ac:spMkLst>
            <pc:docMk/>
            <pc:sldMk cId="2584431650" sldId="305"/>
            <ac:spMk id="2" creationId="{196293B4-AEEC-471F-B694-6021E7C1143A}"/>
          </ac:spMkLst>
        </pc:spChg>
        <pc:spChg chg="mod">
          <ac:chgData name="ALEXANDRE" userId="734048d45b8f99b5" providerId="LiveId" clId="{3286CA38-BCB4-4B22-BF21-C49853EA3999}" dt="2021-01-13T21:21:11.705" v="867" actId="1076"/>
          <ac:spMkLst>
            <pc:docMk/>
            <pc:sldMk cId="2584431650" sldId="305"/>
            <ac:spMk id="5" creationId="{EF9ABEAE-3377-439A-BB8E-BE3527E4A6EC}"/>
          </ac:spMkLst>
        </pc:spChg>
        <pc:picChg chg="del">
          <ac:chgData name="ALEXANDRE" userId="734048d45b8f99b5" providerId="LiveId" clId="{3286CA38-BCB4-4B22-BF21-C49853EA3999}" dt="2021-01-13T21:15:55.158" v="746" actId="478"/>
          <ac:picMkLst>
            <pc:docMk/>
            <pc:sldMk cId="2584431650" sldId="305"/>
            <ac:picMk id="8194" creationId="{5D1DF90D-27C1-4CD1-BA80-DCEF1D107011}"/>
          </ac:picMkLst>
        </pc:picChg>
        <pc:picChg chg="add mod">
          <ac:chgData name="ALEXANDRE" userId="734048d45b8f99b5" providerId="LiveId" clId="{3286CA38-BCB4-4B22-BF21-C49853EA3999}" dt="2021-01-13T21:21:06.663" v="866" actId="1076"/>
          <ac:picMkLst>
            <pc:docMk/>
            <pc:sldMk cId="2584431650" sldId="305"/>
            <ac:picMk id="9218" creationId="{B104673E-DFD9-432D-B94E-91E38EA51ADA}"/>
          </ac:picMkLst>
        </pc:picChg>
      </pc:sldChg>
      <pc:sldChg chg="addSp delSp modSp add mod">
        <pc:chgData name="ALEXANDRE" userId="734048d45b8f99b5" providerId="LiveId" clId="{3286CA38-BCB4-4B22-BF21-C49853EA3999}" dt="2021-01-13T21:18:06.903" v="756" actId="1076"/>
        <pc:sldMkLst>
          <pc:docMk/>
          <pc:sldMk cId="1287830264" sldId="306"/>
        </pc:sldMkLst>
        <pc:spChg chg="mod">
          <ac:chgData name="ALEXANDRE" userId="734048d45b8f99b5" providerId="LiveId" clId="{3286CA38-BCB4-4B22-BF21-C49853EA3999}" dt="2021-01-13T21:17:48.935" v="753" actId="115"/>
          <ac:spMkLst>
            <pc:docMk/>
            <pc:sldMk cId="1287830264" sldId="306"/>
            <ac:spMk id="5" creationId="{EF9ABEAE-3377-439A-BB8E-BE3527E4A6EC}"/>
          </ac:spMkLst>
        </pc:spChg>
        <pc:picChg chg="add mod">
          <ac:chgData name="ALEXANDRE" userId="734048d45b8f99b5" providerId="LiveId" clId="{3286CA38-BCB4-4B22-BF21-C49853EA3999}" dt="2021-01-13T21:18:06.903" v="756" actId="1076"/>
          <ac:picMkLst>
            <pc:docMk/>
            <pc:sldMk cId="1287830264" sldId="306"/>
            <ac:picMk id="4" creationId="{BE47E232-3C1D-4C23-9E0A-DCBE1F6E0092}"/>
          </ac:picMkLst>
        </pc:picChg>
        <pc:picChg chg="del">
          <ac:chgData name="ALEXANDRE" userId="734048d45b8f99b5" providerId="LiveId" clId="{3286CA38-BCB4-4B22-BF21-C49853EA3999}" dt="2021-01-13T21:17:50.543" v="754" actId="478"/>
          <ac:picMkLst>
            <pc:docMk/>
            <pc:sldMk cId="1287830264" sldId="306"/>
            <ac:picMk id="7170" creationId="{0A6A0EEF-A5CE-4BFD-A224-4CCB8C6F87F9}"/>
          </ac:picMkLst>
        </pc:picChg>
      </pc:sldChg>
      <pc:sldChg chg="del">
        <pc:chgData name="ALEXANDRE" userId="734048d45b8f99b5" providerId="LiveId" clId="{3286CA38-BCB4-4B22-BF21-C49853EA3999}" dt="2021-01-13T18:21:31.286" v="178" actId="47"/>
        <pc:sldMkLst>
          <pc:docMk/>
          <pc:sldMk cId="3552189049" sldId="306"/>
        </pc:sldMkLst>
      </pc:sldChg>
      <pc:sldChg chg="addSp delSp modSp add mod">
        <pc:chgData name="ALEXANDRE" userId="734048d45b8f99b5" providerId="LiveId" clId="{3286CA38-BCB4-4B22-BF21-C49853EA3999}" dt="2021-01-13T21:23:03.147" v="919" actId="1076"/>
        <pc:sldMkLst>
          <pc:docMk/>
          <pc:sldMk cId="1066439315" sldId="307"/>
        </pc:sldMkLst>
        <pc:spChg chg="del mod">
          <ac:chgData name="ALEXANDRE" userId="734048d45b8f99b5" providerId="LiveId" clId="{3286CA38-BCB4-4B22-BF21-C49853EA3999}" dt="2021-01-13T21:19:17.539" v="816" actId="478"/>
          <ac:spMkLst>
            <pc:docMk/>
            <pc:sldMk cId="1066439315" sldId="307"/>
            <ac:spMk id="5" creationId="{EF9ABEAE-3377-439A-BB8E-BE3527E4A6EC}"/>
          </ac:spMkLst>
        </pc:spChg>
        <pc:spChg chg="add del mod">
          <ac:chgData name="ALEXANDRE" userId="734048d45b8f99b5" providerId="LiveId" clId="{3286CA38-BCB4-4B22-BF21-C49853EA3999}" dt="2021-01-13T21:19:20.996" v="817" actId="478"/>
          <ac:spMkLst>
            <pc:docMk/>
            <pc:sldMk cId="1066439315" sldId="307"/>
            <ac:spMk id="7" creationId="{0165E78B-8CF6-4EA9-B474-DD13FB124895}"/>
          </ac:spMkLst>
        </pc:spChg>
        <pc:spChg chg="add mod">
          <ac:chgData name="ALEXANDRE" userId="734048d45b8f99b5" providerId="LiveId" clId="{3286CA38-BCB4-4B22-BF21-C49853EA3999}" dt="2021-01-13T21:23:03.147" v="919" actId="1076"/>
          <ac:spMkLst>
            <pc:docMk/>
            <pc:sldMk cId="1066439315" sldId="307"/>
            <ac:spMk id="8" creationId="{D31CF593-0800-40E6-A68F-BA23E68ED799}"/>
          </ac:spMkLst>
        </pc:spChg>
        <pc:spChg chg="add mod">
          <ac:chgData name="ALEXANDRE" userId="734048d45b8f99b5" providerId="LiveId" clId="{3286CA38-BCB4-4B22-BF21-C49853EA3999}" dt="2021-01-13T21:23:01.482" v="918" actId="1076"/>
          <ac:spMkLst>
            <pc:docMk/>
            <pc:sldMk cId="1066439315" sldId="307"/>
            <ac:spMk id="12" creationId="{F065E2B1-0283-4E9C-B5E8-D66E09392572}"/>
          </ac:spMkLst>
        </pc:spChg>
        <pc:picChg chg="add mod">
          <ac:chgData name="ALEXANDRE" userId="734048d45b8f99b5" providerId="LiveId" clId="{3286CA38-BCB4-4B22-BF21-C49853EA3999}" dt="2021-01-13T21:22:30.291" v="875" actId="1076"/>
          <ac:picMkLst>
            <pc:docMk/>
            <pc:sldMk cId="1066439315" sldId="307"/>
            <ac:picMk id="4" creationId="{C139B706-F1DE-4698-AD7B-B7A8ADAC180C}"/>
          </ac:picMkLst>
        </pc:picChg>
        <pc:picChg chg="add mod">
          <ac:chgData name="ALEXANDRE" userId="734048d45b8f99b5" providerId="LiveId" clId="{3286CA38-BCB4-4B22-BF21-C49853EA3999}" dt="2021-01-13T21:22:50.084" v="898" actId="1076"/>
          <ac:picMkLst>
            <pc:docMk/>
            <pc:sldMk cId="1066439315" sldId="307"/>
            <ac:picMk id="10" creationId="{9FF27AB8-A94B-4761-B297-0FCD0AEC6001}"/>
          </ac:picMkLst>
        </pc:picChg>
        <pc:picChg chg="del">
          <ac:chgData name="ALEXANDRE" userId="734048d45b8f99b5" providerId="LiveId" clId="{3286CA38-BCB4-4B22-BF21-C49853EA3999}" dt="2021-01-13T21:18:42.816" v="758" actId="478"/>
          <ac:picMkLst>
            <pc:docMk/>
            <pc:sldMk cId="1066439315" sldId="307"/>
            <ac:picMk id="8194" creationId="{5D1DF90D-27C1-4CD1-BA80-DCEF1D107011}"/>
          </ac:picMkLst>
        </pc:picChg>
      </pc:sldChg>
      <pc:sldChg chg="del">
        <pc:chgData name="ALEXANDRE" userId="734048d45b8f99b5" providerId="LiveId" clId="{3286CA38-BCB4-4B22-BF21-C49853EA3999}" dt="2021-01-13T18:21:21.957" v="153" actId="47"/>
        <pc:sldMkLst>
          <pc:docMk/>
          <pc:sldMk cId="1325541290" sldId="307"/>
        </pc:sldMkLst>
      </pc:sldChg>
      <pc:sldChg chg="del">
        <pc:chgData name="ALEXANDRE" userId="734048d45b8f99b5" providerId="LiveId" clId="{3286CA38-BCB4-4B22-BF21-C49853EA3999}" dt="2021-01-13T18:21:22.338" v="164" actId="47"/>
        <pc:sldMkLst>
          <pc:docMk/>
          <pc:sldMk cId="37314596" sldId="308"/>
        </pc:sldMkLst>
      </pc:sldChg>
      <pc:sldChg chg="addSp delSp modSp add mod">
        <pc:chgData name="ALEXANDRE" userId="734048d45b8f99b5" providerId="LiveId" clId="{3286CA38-BCB4-4B22-BF21-C49853EA3999}" dt="2021-01-13T21:25:46.152" v="963" actId="33524"/>
        <pc:sldMkLst>
          <pc:docMk/>
          <pc:sldMk cId="1771374578" sldId="308"/>
        </pc:sldMkLst>
        <pc:spChg chg="mod ord">
          <ac:chgData name="ALEXANDRE" userId="734048d45b8f99b5" providerId="LiveId" clId="{3286CA38-BCB4-4B22-BF21-C49853EA3999}" dt="2021-01-13T21:24:46.007" v="952" actId="166"/>
          <ac:spMkLst>
            <pc:docMk/>
            <pc:sldMk cId="1771374578" sldId="308"/>
            <ac:spMk id="2" creationId="{196293B4-AEEC-471F-B694-6021E7C1143A}"/>
          </ac:spMkLst>
        </pc:spChg>
        <pc:spChg chg="mod">
          <ac:chgData name="ALEXANDRE" userId="734048d45b8f99b5" providerId="LiveId" clId="{3286CA38-BCB4-4B22-BF21-C49853EA3999}" dt="2021-01-13T21:25:46.152" v="963" actId="33524"/>
          <ac:spMkLst>
            <pc:docMk/>
            <pc:sldMk cId="1771374578" sldId="308"/>
            <ac:spMk id="5" creationId="{EF9ABEAE-3377-439A-BB8E-BE3527E4A6EC}"/>
          </ac:spMkLst>
        </pc:spChg>
        <pc:picChg chg="add mod">
          <ac:chgData name="ALEXANDRE" userId="734048d45b8f99b5" providerId="LiveId" clId="{3286CA38-BCB4-4B22-BF21-C49853EA3999}" dt="2021-01-13T21:25:02.072" v="955" actId="1076"/>
          <ac:picMkLst>
            <pc:docMk/>
            <pc:sldMk cId="1771374578" sldId="308"/>
            <ac:picMk id="4" creationId="{E6606997-F7D2-4B56-8904-A1D5EF5DC1E2}"/>
          </ac:picMkLst>
        </pc:picChg>
        <pc:picChg chg="del">
          <ac:chgData name="ALEXANDRE" userId="734048d45b8f99b5" providerId="LiveId" clId="{3286CA38-BCB4-4B22-BF21-C49853EA3999}" dt="2021-01-13T21:23:51.950" v="924" actId="478"/>
          <ac:picMkLst>
            <pc:docMk/>
            <pc:sldMk cId="1771374578" sldId="308"/>
            <ac:picMk id="9218" creationId="{B104673E-DFD9-432D-B94E-91E38EA51ADA}"/>
          </ac:picMkLst>
        </pc:picChg>
      </pc:sldChg>
      <pc:sldChg chg="del">
        <pc:chgData name="ALEXANDRE" userId="734048d45b8f99b5" providerId="LiveId" clId="{3286CA38-BCB4-4B22-BF21-C49853EA3999}" dt="2021-01-13T18:21:22.760" v="166" actId="47"/>
        <pc:sldMkLst>
          <pc:docMk/>
          <pc:sldMk cId="332991635" sldId="309"/>
        </pc:sldMkLst>
      </pc:sldChg>
      <pc:sldChg chg="addSp delSp modSp add mod">
        <pc:chgData name="ALEXANDRE" userId="734048d45b8f99b5" providerId="LiveId" clId="{3286CA38-BCB4-4B22-BF21-C49853EA3999}" dt="2021-01-13T21:28:43.314" v="998" actId="1076"/>
        <pc:sldMkLst>
          <pc:docMk/>
          <pc:sldMk cId="336970109" sldId="309"/>
        </pc:sldMkLst>
        <pc:spChg chg="mod">
          <ac:chgData name="ALEXANDRE" userId="734048d45b8f99b5" providerId="LiveId" clId="{3286CA38-BCB4-4B22-BF21-C49853EA3999}" dt="2021-01-13T21:28:18.716" v="992" actId="20577"/>
          <ac:spMkLst>
            <pc:docMk/>
            <pc:sldMk cId="336970109" sldId="309"/>
            <ac:spMk id="2" creationId="{196293B4-AEEC-471F-B694-6021E7C1143A}"/>
          </ac:spMkLst>
        </pc:spChg>
        <pc:spChg chg="mod">
          <ac:chgData name="ALEXANDRE" userId="734048d45b8f99b5" providerId="LiveId" clId="{3286CA38-BCB4-4B22-BF21-C49853EA3999}" dt="2021-01-13T21:28:34.264" v="997" actId="113"/>
          <ac:spMkLst>
            <pc:docMk/>
            <pc:sldMk cId="336970109" sldId="309"/>
            <ac:spMk id="5" creationId="{EF9ABEAE-3377-439A-BB8E-BE3527E4A6EC}"/>
          </ac:spMkLst>
        </pc:spChg>
        <pc:picChg chg="del">
          <ac:chgData name="ALEXANDRE" userId="734048d45b8f99b5" providerId="LiveId" clId="{3286CA38-BCB4-4B22-BF21-C49853EA3999}" dt="2021-01-13T21:26:43.329" v="966" actId="478"/>
          <ac:picMkLst>
            <pc:docMk/>
            <pc:sldMk cId="336970109" sldId="309"/>
            <ac:picMk id="4" creationId="{E6606997-F7D2-4B56-8904-A1D5EF5DC1E2}"/>
          </ac:picMkLst>
        </pc:picChg>
        <pc:picChg chg="add mod">
          <ac:chgData name="ALEXANDRE" userId="734048d45b8f99b5" providerId="LiveId" clId="{3286CA38-BCB4-4B22-BF21-C49853EA3999}" dt="2021-01-13T21:28:43.314" v="998" actId="1076"/>
          <ac:picMkLst>
            <pc:docMk/>
            <pc:sldMk cId="336970109" sldId="309"/>
            <ac:picMk id="10242" creationId="{CD99110C-D60D-4463-B4DD-C7E357E2E513}"/>
          </ac:picMkLst>
        </pc:picChg>
      </pc:sldChg>
      <pc:sldChg chg="del">
        <pc:chgData name="ALEXANDRE" userId="734048d45b8f99b5" providerId="LiveId" clId="{3286CA38-BCB4-4B22-BF21-C49853EA3999}" dt="2021-01-13T18:21:22.781" v="167" actId="47"/>
        <pc:sldMkLst>
          <pc:docMk/>
          <pc:sldMk cId="2641329674" sldId="310"/>
        </pc:sldMkLst>
      </pc:sldChg>
      <pc:sldChg chg="addSp delSp modSp add mod">
        <pc:chgData name="ALEXANDRE" userId="734048d45b8f99b5" providerId="LiveId" clId="{3286CA38-BCB4-4B22-BF21-C49853EA3999}" dt="2021-01-13T21:33:09.115" v="1050" actId="20577"/>
        <pc:sldMkLst>
          <pc:docMk/>
          <pc:sldMk cId="4267671462" sldId="310"/>
        </pc:sldMkLst>
        <pc:spChg chg="mod">
          <ac:chgData name="ALEXANDRE" userId="734048d45b8f99b5" providerId="LiveId" clId="{3286CA38-BCB4-4B22-BF21-C49853EA3999}" dt="2021-01-13T21:31:58.259" v="1028" actId="1076"/>
          <ac:spMkLst>
            <pc:docMk/>
            <pc:sldMk cId="4267671462" sldId="310"/>
            <ac:spMk id="2" creationId="{196293B4-AEEC-471F-B694-6021E7C1143A}"/>
          </ac:spMkLst>
        </pc:spChg>
        <pc:spChg chg="mod">
          <ac:chgData name="ALEXANDRE" userId="734048d45b8f99b5" providerId="LiveId" clId="{3286CA38-BCB4-4B22-BF21-C49853EA3999}" dt="2021-01-13T21:33:09.115" v="1050" actId="20577"/>
          <ac:spMkLst>
            <pc:docMk/>
            <pc:sldMk cId="4267671462" sldId="310"/>
            <ac:spMk id="5" creationId="{EF9ABEAE-3377-439A-BB8E-BE3527E4A6EC}"/>
          </ac:spMkLst>
        </pc:spChg>
        <pc:picChg chg="add mod ord">
          <ac:chgData name="ALEXANDRE" userId="734048d45b8f99b5" providerId="LiveId" clId="{3286CA38-BCB4-4B22-BF21-C49853EA3999}" dt="2021-01-13T21:32:08.571" v="1032" actId="1076"/>
          <ac:picMkLst>
            <pc:docMk/>
            <pc:sldMk cId="4267671462" sldId="310"/>
            <ac:picMk id="4" creationId="{37ADEED0-CB78-4159-B46F-6703E6BA5F4C}"/>
          </ac:picMkLst>
        </pc:picChg>
        <pc:picChg chg="del">
          <ac:chgData name="ALEXANDRE" userId="734048d45b8f99b5" providerId="LiveId" clId="{3286CA38-BCB4-4B22-BF21-C49853EA3999}" dt="2021-01-13T21:29:31.163" v="1012" actId="478"/>
          <ac:picMkLst>
            <pc:docMk/>
            <pc:sldMk cId="4267671462" sldId="310"/>
            <ac:picMk id="10242" creationId="{CD99110C-D60D-4463-B4DD-C7E357E2E513}"/>
          </ac:picMkLst>
        </pc:picChg>
        <pc:picChg chg="add del mod">
          <ac:chgData name="ALEXANDRE" userId="734048d45b8f99b5" providerId="LiveId" clId="{3286CA38-BCB4-4B22-BF21-C49853EA3999}" dt="2021-01-13T21:31:38.016" v="1019" actId="478"/>
          <ac:picMkLst>
            <pc:docMk/>
            <pc:sldMk cId="4267671462" sldId="310"/>
            <ac:picMk id="11266" creationId="{908AC3A9-DBFC-4B0D-BDDA-802D6CFC3A65}"/>
          </ac:picMkLst>
        </pc:picChg>
      </pc:sldChg>
      <pc:sldChg chg="del">
        <pc:chgData name="ALEXANDRE" userId="734048d45b8f99b5" providerId="LiveId" clId="{3286CA38-BCB4-4B22-BF21-C49853EA3999}" dt="2021-01-13T18:21:22.790" v="168" actId="47"/>
        <pc:sldMkLst>
          <pc:docMk/>
          <pc:sldMk cId="2708515654" sldId="311"/>
        </pc:sldMkLst>
      </pc:sldChg>
      <pc:sldChg chg="addSp delSp modSp add mod">
        <pc:chgData name="ALEXANDRE" userId="734048d45b8f99b5" providerId="LiveId" clId="{3286CA38-BCB4-4B22-BF21-C49853EA3999}" dt="2021-01-13T21:35:14.815" v="1083" actId="1076"/>
        <pc:sldMkLst>
          <pc:docMk/>
          <pc:sldMk cId="4081769783" sldId="311"/>
        </pc:sldMkLst>
        <pc:spChg chg="mod">
          <ac:chgData name="ALEXANDRE" userId="734048d45b8f99b5" providerId="LiveId" clId="{3286CA38-BCB4-4B22-BF21-C49853EA3999}" dt="2021-01-13T21:34:45.263" v="1078" actId="207"/>
          <ac:spMkLst>
            <pc:docMk/>
            <pc:sldMk cId="4081769783" sldId="311"/>
            <ac:spMk id="5" creationId="{EF9ABEAE-3377-439A-BB8E-BE3527E4A6EC}"/>
          </ac:spMkLst>
        </pc:spChg>
        <pc:picChg chg="del">
          <ac:chgData name="ALEXANDRE" userId="734048d45b8f99b5" providerId="LiveId" clId="{3286CA38-BCB4-4B22-BF21-C49853EA3999}" dt="2021-01-13T21:34:46.347" v="1079" actId="478"/>
          <ac:picMkLst>
            <pc:docMk/>
            <pc:sldMk cId="4081769783" sldId="311"/>
            <ac:picMk id="4" creationId="{37ADEED0-CB78-4159-B46F-6703E6BA5F4C}"/>
          </ac:picMkLst>
        </pc:picChg>
        <pc:picChg chg="add mod">
          <ac:chgData name="ALEXANDRE" userId="734048d45b8f99b5" providerId="LiveId" clId="{3286CA38-BCB4-4B22-BF21-C49853EA3999}" dt="2021-01-13T21:35:14.815" v="1083" actId="1076"/>
          <ac:picMkLst>
            <pc:docMk/>
            <pc:sldMk cId="4081769783" sldId="311"/>
            <ac:picMk id="6" creationId="{7981973E-9FDE-47DD-830A-B5E5A310B740}"/>
          </ac:picMkLst>
        </pc:picChg>
      </pc:sldChg>
      <pc:sldChg chg="del">
        <pc:chgData name="ALEXANDRE" userId="734048d45b8f99b5" providerId="LiveId" clId="{3286CA38-BCB4-4B22-BF21-C49853EA3999}" dt="2021-01-13T18:21:22.991" v="169" actId="47"/>
        <pc:sldMkLst>
          <pc:docMk/>
          <pc:sldMk cId="1025639043" sldId="312"/>
        </pc:sldMkLst>
      </pc:sldChg>
      <pc:sldChg chg="addSp delSp modSp add mod">
        <pc:chgData name="ALEXANDRE" userId="734048d45b8f99b5" providerId="LiveId" clId="{3286CA38-BCB4-4B22-BF21-C49853EA3999}" dt="2021-01-13T21:47:01.225" v="1219" actId="1076"/>
        <pc:sldMkLst>
          <pc:docMk/>
          <pc:sldMk cId="3619338744" sldId="312"/>
        </pc:sldMkLst>
        <pc:spChg chg="mod">
          <ac:chgData name="ALEXANDRE" userId="734048d45b8f99b5" providerId="LiveId" clId="{3286CA38-BCB4-4B22-BF21-C49853EA3999}" dt="2021-01-13T21:47:01.225" v="1219" actId="1076"/>
          <ac:spMkLst>
            <pc:docMk/>
            <pc:sldMk cId="3619338744" sldId="312"/>
            <ac:spMk id="2" creationId="{196293B4-AEEC-471F-B694-6021E7C1143A}"/>
          </ac:spMkLst>
        </pc:spChg>
        <pc:spChg chg="mod">
          <ac:chgData name="ALEXANDRE" userId="734048d45b8f99b5" providerId="LiveId" clId="{3286CA38-BCB4-4B22-BF21-C49853EA3999}" dt="2021-01-13T21:46:59.296" v="1218" actId="14100"/>
          <ac:spMkLst>
            <pc:docMk/>
            <pc:sldMk cId="3619338744" sldId="312"/>
            <ac:spMk id="5" creationId="{EF9ABEAE-3377-439A-BB8E-BE3527E4A6EC}"/>
          </ac:spMkLst>
        </pc:spChg>
        <pc:picChg chg="add del mod">
          <ac:chgData name="ALEXANDRE" userId="734048d45b8f99b5" providerId="LiveId" clId="{3286CA38-BCB4-4B22-BF21-C49853EA3999}" dt="2021-01-13T21:38:40.268" v="1156" actId="478"/>
          <ac:picMkLst>
            <pc:docMk/>
            <pc:sldMk cId="3619338744" sldId="312"/>
            <ac:picMk id="4" creationId="{6384A50F-3F13-4837-8CE9-2B2220B329E4}"/>
          </ac:picMkLst>
        </pc:picChg>
        <pc:picChg chg="del">
          <ac:chgData name="ALEXANDRE" userId="734048d45b8f99b5" providerId="LiveId" clId="{3286CA38-BCB4-4B22-BF21-C49853EA3999}" dt="2021-01-13T21:36:06.474" v="1110" actId="478"/>
          <ac:picMkLst>
            <pc:docMk/>
            <pc:sldMk cId="3619338744" sldId="312"/>
            <ac:picMk id="6" creationId="{7981973E-9FDE-47DD-830A-B5E5A310B740}"/>
          </ac:picMkLst>
        </pc:picChg>
      </pc:sldChg>
      <pc:sldChg chg="modSp add del mod modClrScheme chgLayout">
        <pc:chgData name="ALEXANDRE" userId="734048d45b8f99b5" providerId="LiveId" clId="{3286CA38-BCB4-4B22-BF21-C49853EA3999}" dt="2021-01-13T21:49:17.096" v="1230" actId="47"/>
        <pc:sldMkLst>
          <pc:docMk/>
          <pc:sldMk cId="560003271" sldId="313"/>
        </pc:sldMkLst>
        <pc:spChg chg="mod ord">
          <ac:chgData name="ALEXANDRE" userId="734048d45b8f99b5" providerId="LiveId" clId="{3286CA38-BCB4-4B22-BF21-C49853EA3999}" dt="2021-01-13T21:49:09.727" v="1228" actId="21"/>
          <ac:spMkLst>
            <pc:docMk/>
            <pc:sldMk cId="560003271" sldId="313"/>
            <ac:spMk id="2" creationId="{196293B4-AEEC-471F-B694-6021E7C1143A}"/>
          </ac:spMkLst>
        </pc:spChg>
        <pc:spChg chg="mod ord">
          <ac:chgData name="ALEXANDRE" userId="734048d45b8f99b5" providerId="LiveId" clId="{3286CA38-BCB4-4B22-BF21-C49853EA3999}" dt="2021-01-13T21:49:02.921" v="1226" actId="700"/>
          <ac:spMkLst>
            <pc:docMk/>
            <pc:sldMk cId="560003271" sldId="313"/>
            <ac:spMk id="5" creationId="{EF9ABEAE-3377-439A-BB8E-BE3527E4A6EC}"/>
          </ac:spMkLst>
        </pc:spChg>
      </pc:sldChg>
      <pc:sldChg chg="del">
        <pc:chgData name="ALEXANDRE" userId="734048d45b8f99b5" providerId="LiveId" clId="{3286CA38-BCB4-4B22-BF21-C49853EA3999}" dt="2021-01-13T18:21:31.286" v="178" actId="47"/>
        <pc:sldMkLst>
          <pc:docMk/>
          <pc:sldMk cId="875440619" sldId="313"/>
        </pc:sldMkLst>
      </pc:sldChg>
      <pc:sldChg chg="modSp add mod ord">
        <pc:chgData name="ALEXANDRE" userId="734048d45b8f99b5" providerId="LiveId" clId="{3286CA38-BCB4-4B22-BF21-C49853EA3999}" dt="2021-01-16T12:38:35.996" v="2356" actId="20577"/>
        <pc:sldMkLst>
          <pc:docMk/>
          <pc:sldMk cId="2223818045" sldId="313"/>
        </pc:sldMkLst>
        <pc:spChg chg="mod">
          <ac:chgData name="ALEXANDRE" userId="734048d45b8f99b5" providerId="LiveId" clId="{3286CA38-BCB4-4B22-BF21-C49853EA3999}" dt="2021-01-16T12:38:35.996" v="2356" actId="20577"/>
          <ac:spMkLst>
            <pc:docMk/>
            <pc:sldMk cId="2223818045" sldId="313"/>
            <ac:spMk id="2" creationId="{F9A0BA26-1F71-1D4E-BE52-10A03A521463}"/>
          </ac:spMkLst>
        </pc:spChg>
      </pc:sldChg>
      <pc:sldChg chg="delSp modSp add del mod">
        <pc:chgData name="ALEXANDRE" userId="734048d45b8f99b5" providerId="LiveId" clId="{3286CA38-BCB4-4B22-BF21-C49853EA3999}" dt="2021-01-13T21:38:28.166" v="1142" actId="47"/>
        <pc:sldMkLst>
          <pc:docMk/>
          <pc:sldMk cId="3862396478" sldId="313"/>
        </pc:sldMkLst>
        <pc:spChg chg="mod">
          <ac:chgData name="ALEXANDRE" userId="734048d45b8f99b5" providerId="LiveId" clId="{3286CA38-BCB4-4B22-BF21-C49853EA3999}" dt="2021-01-13T21:37:23.388" v="1135" actId="115"/>
          <ac:spMkLst>
            <pc:docMk/>
            <pc:sldMk cId="3862396478" sldId="313"/>
            <ac:spMk id="2" creationId="{196293B4-AEEC-471F-B694-6021E7C1143A}"/>
          </ac:spMkLst>
        </pc:spChg>
        <pc:spChg chg="mod">
          <ac:chgData name="ALEXANDRE" userId="734048d45b8f99b5" providerId="LiveId" clId="{3286CA38-BCB4-4B22-BF21-C49853EA3999}" dt="2021-01-13T21:37:56.317" v="1140" actId="115"/>
          <ac:spMkLst>
            <pc:docMk/>
            <pc:sldMk cId="3862396478" sldId="313"/>
            <ac:spMk id="5" creationId="{EF9ABEAE-3377-439A-BB8E-BE3527E4A6EC}"/>
          </ac:spMkLst>
        </pc:spChg>
        <pc:picChg chg="del">
          <ac:chgData name="ALEXANDRE" userId="734048d45b8f99b5" providerId="LiveId" clId="{3286CA38-BCB4-4B22-BF21-C49853EA3999}" dt="2021-01-13T21:37:58.029" v="1141" actId="478"/>
          <ac:picMkLst>
            <pc:docMk/>
            <pc:sldMk cId="3862396478" sldId="313"/>
            <ac:picMk id="4" creationId="{6384A50F-3F13-4837-8CE9-2B2220B329E4}"/>
          </ac:picMkLst>
        </pc:picChg>
      </pc:sldChg>
      <pc:sldChg chg="del">
        <pc:chgData name="ALEXANDRE" userId="734048d45b8f99b5" providerId="LiveId" clId="{3286CA38-BCB4-4B22-BF21-C49853EA3999}" dt="2021-01-13T18:21:31.286" v="178" actId="47"/>
        <pc:sldMkLst>
          <pc:docMk/>
          <pc:sldMk cId="1477381173" sldId="314"/>
        </pc:sldMkLst>
      </pc:sldChg>
      <pc:sldChg chg="add">
        <pc:chgData name="ALEXANDRE" userId="734048d45b8f99b5" providerId="LiveId" clId="{3286CA38-BCB4-4B22-BF21-C49853EA3999}" dt="2021-01-18T11:51:04.316" v="3928"/>
        <pc:sldMkLst>
          <pc:docMk/>
          <pc:sldMk cId="1778175397" sldId="314"/>
        </pc:sldMkLst>
      </pc:sldChg>
      <pc:sldChg chg="modSp new del mod">
        <pc:chgData name="ALEXANDRE" userId="734048d45b8f99b5" providerId="LiveId" clId="{3286CA38-BCB4-4B22-BF21-C49853EA3999}" dt="2021-01-13T21:51:34.301" v="1261" actId="47"/>
        <pc:sldMkLst>
          <pc:docMk/>
          <pc:sldMk cId="3356752436" sldId="314"/>
        </pc:sldMkLst>
        <pc:spChg chg="mod">
          <ac:chgData name="ALEXANDRE" userId="734048d45b8f99b5" providerId="LiveId" clId="{3286CA38-BCB4-4B22-BF21-C49853EA3999}" dt="2021-01-13T21:49:11.926" v="1229"/>
          <ac:spMkLst>
            <pc:docMk/>
            <pc:sldMk cId="3356752436" sldId="314"/>
            <ac:spMk id="2" creationId="{DA1B7391-075F-46D0-B015-35AEDC525B6F}"/>
          </ac:spMkLst>
        </pc:spChg>
        <pc:spChg chg="mod">
          <ac:chgData name="ALEXANDRE" userId="734048d45b8f99b5" providerId="LiveId" clId="{3286CA38-BCB4-4B22-BF21-C49853EA3999}" dt="2021-01-13T21:50:39.018" v="1260" actId="20577"/>
          <ac:spMkLst>
            <pc:docMk/>
            <pc:sldMk cId="3356752436" sldId="314"/>
            <ac:spMk id="3" creationId="{D3DA3A0B-B89A-49DE-8D13-6678801D00D9}"/>
          </ac:spMkLst>
        </pc:spChg>
      </pc:sldChg>
      <pc:sldChg chg="addSp delSp modSp new del mod">
        <pc:chgData name="ALEXANDRE" userId="734048d45b8f99b5" providerId="LiveId" clId="{3286CA38-BCB4-4B22-BF21-C49853EA3999}" dt="2021-01-18T11:50:58.172" v="3927" actId="2696"/>
        <pc:sldMkLst>
          <pc:docMk/>
          <pc:sldMk cId="3780387958" sldId="314"/>
        </pc:sldMkLst>
        <pc:spChg chg="mod">
          <ac:chgData name="ALEXANDRE" userId="734048d45b8f99b5" providerId="LiveId" clId="{3286CA38-BCB4-4B22-BF21-C49853EA3999}" dt="2021-01-13T22:03:19.734" v="1319" actId="20577"/>
          <ac:spMkLst>
            <pc:docMk/>
            <pc:sldMk cId="3780387958" sldId="314"/>
            <ac:spMk id="2" creationId="{2A5255A2-200C-44D4-A7CD-C7D53662D9F4}"/>
          </ac:spMkLst>
        </pc:spChg>
        <pc:spChg chg="mod">
          <ac:chgData name="ALEXANDRE" userId="734048d45b8f99b5" providerId="LiveId" clId="{3286CA38-BCB4-4B22-BF21-C49853EA3999}" dt="2021-01-13T22:04:44.048" v="1326" actId="123"/>
          <ac:spMkLst>
            <pc:docMk/>
            <pc:sldMk cId="3780387958" sldId="314"/>
            <ac:spMk id="3" creationId="{B19AFDB9-96E5-40CF-BB43-4B0EDB077EFA}"/>
          </ac:spMkLst>
        </pc:spChg>
        <pc:spChg chg="add del">
          <ac:chgData name="ALEXANDRE" userId="734048d45b8f99b5" providerId="LiveId" clId="{3286CA38-BCB4-4B22-BF21-C49853EA3999}" dt="2021-01-13T22:04:55.877" v="1328" actId="22"/>
          <ac:spMkLst>
            <pc:docMk/>
            <pc:sldMk cId="3780387958" sldId="314"/>
            <ac:spMk id="6" creationId="{A61A547F-E484-427D-B921-BE135E180831}"/>
          </ac:spMkLst>
        </pc:spChg>
        <pc:spChg chg="add mod">
          <ac:chgData name="ALEXANDRE" userId="734048d45b8f99b5" providerId="LiveId" clId="{3286CA38-BCB4-4B22-BF21-C49853EA3999}" dt="2021-01-13T22:05:15.969" v="1336" actId="1076"/>
          <ac:spMkLst>
            <pc:docMk/>
            <pc:sldMk cId="3780387958" sldId="314"/>
            <ac:spMk id="8" creationId="{16362322-1474-414F-B12A-A81AE8331D0D}"/>
          </ac:spMkLst>
        </pc:spChg>
        <pc:picChg chg="add mod">
          <ac:chgData name="ALEXANDRE" userId="734048d45b8f99b5" providerId="LiveId" clId="{3286CA38-BCB4-4B22-BF21-C49853EA3999}" dt="2021-01-13T22:04:33.677" v="1324" actId="1076"/>
          <ac:picMkLst>
            <pc:docMk/>
            <pc:sldMk cId="3780387958" sldId="314"/>
            <ac:picMk id="12290" creationId="{8A15BE47-D2B2-417D-BF0C-8AEFC5762051}"/>
          </ac:picMkLst>
        </pc:picChg>
      </pc:sldChg>
      <pc:sldChg chg="del">
        <pc:chgData name="ALEXANDRE" userId="734048d45b8f99b5" providerId="LiveId" clId="{3286CA38-BCB4-4B22-BF21-C49853EA3999}" dt="2021-01-13T18:21:22.397" v="165" actId="47"/>
        <pc:sldMkLst>
          <pc:docMk/>
          <pc:sldMk cId="1408593766" sldId="315"/>
        </pc:sldMkLst>
      </pc:sldChg>
      <pc:sldChg chg="add">
        <pc:chgData name="ALEXANDRE" userId="734048d45b8f99b5" providerId="LiveId" clId="{3286CA38-BCB4-4B22-BF21-C49853EA3999}" dt="2021-01-18T11:51:04.316" v="3928"/>
        <pc:sldMkLst>
          <pc:docMk/>
          <pc:sldMk cId="1480115408" sldId="315"/>
        </pc:sldMkLst>
      </pc:sldChg>
      <pc:sldChg chg="addSp delSp modSp add del mod modAnim">
        <pc:chgData name="ALEXANDRE" userId="734048d45b8f99b5" providerId="LiveId" clId="{3286CA38-BCB4-4B22-BF21-C49853EA3999}" dt="2021-01-18T11:50:58.172" v="3927" actId="2696"/>
        <pc:sldMkLst>
          <pc:docMk/>
          <pc:sldMk cId="2482601528" sldId="315"/>
        </pc:sldMkLst>
        <pc:spChg chg="del">
          <ac:chgData name="ALEXANDRE" userId="734048d45b8f99b5" providerId="LiveId" clId="{3286CA38-BCB4-4B22-BF21-C49853EA3999}" dt="2021-01-13T22:06:25.268" v="1340" actId="478"/>
          <ac:spMkLst>
            <pc:docMk/>
            <pc:sldMk cId="2482601528" sldId="315"/>
            <ac:spMk id="2" creationId="{2A5255A2-200C-44D4-A7CD-C7D53662D9F4}"/>
          </ac:spMkLst>
        </pc:spChg>
        <pc:spChg chg="del">
          <ac:chgData name="ALEXANDRE" userId="734048d45b8f99b5" providerId="LiveId" clId="{3286CA38-BCB4-4B22-BF21-C49853EA3999}" dt="2021-01-13T22:06:18.210" v="1338" actId="478"/>
          <ac:spMkLst>
            <pc:docMk/>
            <pc:sldMk cId="2482601528" sldId="315"/>
            <ac:spMk id="3" creationId="{B19AFDB9-96E5-40CF-BB43-4B0EDB077EFA}"/>
          </ac:spMkLst>
        </pc:spChg>
        <pc:spChg chg="add del mod">
          <ac:chgData name="ALEXANDRE" userId="734048d45b8f99b5" providerId="LiveId" clId="{3286CA38-BCB4-4B22-BF21-C49853EA3999}" dt="2021-01-13T22:06:22.213" v="1339" actId="478"/>
          <ac:spMkLst>
            <pc:docMk/>
            <pc:sldMk cId="2482601528" sldId="315"/>
            <ac:spMk id="4" creationId="{26E7D7BD-9738-42E8-B780-BF6E124ACEED}"/>
          </ac:spMkLst>
        </pc:spChg>
        <pc:spChg chg="add del mod">
          <ac:chgData name="ALEXANDRE" userId="734048d45b8f99b5" providerId="LiveId" clId="{3286CA38-BCB4-4B22-BF21-C49853EA3999}" dt="2021-01-13T22:07:54.898" v="1361" actId="478"/>
          <ac:spMkLst>
            <pc:docMk/>
            <pc:sldMk cId="2482601528" sldId="315"/>
            <ac:spMk id="6" creationId="{F7D90FD0-BBCE-4212-A99F-2677AFDB603A}"/>
          </ac:spMkLst>
        </pc:spChg>
        <pc:spChg chg="del">
          <ac:chgData name="ALEXANDRE" userId="734048d45b8f99b5" providerId="LiveId" clId="{3286CA38-BCB4-4B22-BF21-C49853EA3999}" dt="2021-01-13T22:06:18.210" v="1338" actId="478"/>
          <ac:spMkLst>
            <pc:docMk/>
            <pc:sldMk cId="2482601528" sldId="315"/>
            <ac:spMk id="8" creationId="{16362322-1474-414F-B12A-A81AE8331D0D}"/>
          </ac:spMkLst>
        </pc:spChg>
        <pc:spChg chg="add mod">
          <ac:chgData name="ALEXANDRE" userId="734048d45b8f99b5" providerId="LiveId" clId="{3286CA38-BCB4-4B22-BF21-C49853EA3999}" dt="2021-01-13T22:08:35.931" v="1405" actId="1038"/>
          <ac:spMkLst>
            <pc:docMk/>
            <pc:sldMk cId="2482601528" sldId="315"/>
            <ac:spMk id="10" creationId="{EF060E39-4E8D-4D2B-BA2F-3C99CFF1A6E4}"/>
          </ac:spMkLst>
        </pc:spChg>
        <pc:spChg chg="add mod">
          <ac:chgData name="ALEXANDRE" userId="734048d45b8f99b5" providerId="LiveId" clId="{3286CA38-BCB4-4B22-BF21-C49853EA3999}" dt="2021-01-13T22:08:09.992" v="1391" actId="115"/>
          <ac:spMkLst>
            <pc:docMk/>
            <pc:sldMk cId="2482601528" sldId="315"/>
            <ac:spMk id="12" creationId="{4A18AC17-0F19-4133-B511-7C32A4D7A428}"/>
          </ac:spMkLst>
        </pc:spChg>
        <pc:spChg chg="add mod">
          <ac:chgData name="ALEXANDRE" userId="734048d45b8f99b5" providerId="LiveId" clId="{3286CA38-BCB4-4B22-BF21-C49853EA3999}" dt="2021-01-13T22:08:29.018" v="1399" actId="14100"/>
          <ac:spMkLst>
            <pc:docMk/>
            <pc:sldMk cId="2482601528" sldId="315"/>
            <ac:spMk id="13" creationId="{FDDEFC61-7C0D-4179-AE52-106798D921D5}"/>
          </ac:spMkLst>
        </pc:spChg>
        <pc:picChg chg="add mod ord">
          <ac:chgData name="ALEXANDRE" userId="734048d45b8f99b5" providerId="LiveId" clId="{3286CA38-BCB4-4B22-BF21-C49853EA3999}" dt="2021-01-13T22:08:17.579" v="1394" actId="1076"/>
          <ac:picMkLst>
            <pc:docMk/>
            <pc:sldMk cId="2482601528" sldId="315"/>
            <ac:picMk id="9" creationId="{45F48294-61A1-49AA-B1CD-37896B33699A}"/>
          </ac:picMkLst>
        </pc:picChg>
        <pc:picChg chg="del">
          <ac:chgData name="ALEXANDRE" userId="734048d45b8f99b5" providerId="LiveId" clId="{3286CA38-BCB4-4B22-BF21-C49853EA3999}" dt="2021-01-13T22:06:18.210" v="1338" actId="478"/>
          <ac:picMkLst>
            <pc:docMk/>
            <pc:sldMk cId="2482601528" sldId="315"/>
            <ac:picMk id="12290" creationId="{8A15BE47-D2B2-417D-BF0C-8AEFC5762051}"/>
          </ac:picMkLst>
        </pc:picChg>
      </pc:sldChg>
      <pc:sldChg chg="delSp modSp add del mod ord">
        <pc:chgData name="ALEXANDRE" userId="734048d45b8f99b5" providerId="LiveId" clId="{3286CA38-BCB4-4B22-BF21-C49853EA3999}" dt="2021-01-16T12:39:16.082" v="2384" actId="47"/>
        <pc:sldMkLst>
          <pc:docMk/>
          <pc:sldMk cId="2164546091" sldId="316"/>
        </pc:sldMkLst>
        <pc:spChg chg="mod">
          <ac:chgData name="ALEXANDRE" userId="734048d45b8f99b5" providerId="LiveId" clId="{3286CA38-BCB4-4B22-BF21-C49853EA3999}" dt="2021-01-16T11:53:41.034" v="1432" actId="20577"/>
          <ac:spMkLst>
            <pc:docMk/>
            <pc:sldMk cId="2164546091" sldId="316"/>
            <ac:spMk id="2" creationId="{2A5255A2-200C-44D4-A7CD-C7D53662D9F4}"/>
          </ac:spMkLst>
        </pc:spChg>
        <pc:spChg chg="mod">
          <ac:chgData name="ALEXANDRE" userId="734048d45b8f99b5" providerId="LiveId" clId="{3286CA38-BCB4-4B22-BF21-C49853EA3999}" dt="2021-01-16T11:54:00.339" v="1442" actId="20577"/>
          <ac:spMkLst>
            <pc:docMk/>
            <pc:sldMk cId="2164546091" sldId="316"/>
            <ac:spMk id="3" creationId="{B19AFDB9-96E5-40CF-BB43-4B0EDB077EFA}"/>
          </ac:spMkLst>
        </pc:spChg>
        <pc:spChg chg="del">
          <ac:chgData name="ALEXANDRE" userId="734048d45b8f99b5" providerId="LiveId" clId="{3286CA38-BCB4-4B22-BF21-C49853EA3999}" dt="2021-01-16T11:53:44.539" v="1433" actId="478"/>
          <ac:spMkLst>
            <pc:docMk/>
            <pc:sldMk cId="2164546091" sldId="316"/>
            <ac:spMk id="8" creationId="{16362322-1474-414F-B12A-A81AE8331D0D}"/>
          </ac:spMkLst>
        </pc:spChg>
        <pc:picChg chg="del">
          <ac:chgData name="ALEXANDRE" userId="734048d45b8f99b5" providerId="LiveId" clId="{3286CA38-BCB4-4B22-BF21-C49853EA3999}" dt="2021-01-16T11:53:44.539" v="1433" actId="478"/>
          <ac:picMkLst>
            <pc:docMk/>
            <pc:sldMk cId="2164546091" sldId="316"/>
            <ac:picMk id="12290" creationId="{8A15BE47-D2B2-417D-BF0C-8AEFC5762051}"/>
          </ac:picMkLst>
        </pc:picChg>
      </pc:sldChg>
      <pc:sldChg chg="del">
        <pc:chgData name="ALEXANDRE" userId="734048d45b8f99b5" providerId="LiveId" clId="{3286CA38-BCB4-4B22-BF21-C49853EA3999}" dt="2021-01-13T18:21:31.286" v="178" actId="47"/>
        <pc:sldMkLst>
          <pc:docMk/>
          <pc:sldMk cId="1127402273" sldId="317"/>
        </pc:sldMkLst>
      </pc:sldChg>
      <pc:sldChg chg="modSp add mod">
        <pc:chgData name="ALEXANDRE" userId="734048d45b8f99b5" providerId="LiveId" clId="{3286CA38-BCB4-4B22-BF21-C49853EA3999}" dt="2021-01-16T12:03:05.489" v="1690" actId="1076"/>
        <pc:sldMkLst>
          <pc:docMk/>
          <pc:sldMk cId="1638252371" sldId="317"/>
        </pc:sldMkLst>
        <pc:spChg chg="mod">
          <ac:chgData name="ALEXANDRE" userId="734048d45b8f99b5" providerId="LiveId" clId="{3286CA38-BCB4-4B22-BF21-C49853EA3999}" dt="2021-01-16T12:03:05.489" v="1690" actId="1076"/>
          <ac:spMkLst>
            <pc:docMk/>
            <pc:sldMk cId="1638252371" sldId="317"/>
            <ac:spMk id="2" creationId="{2A5255A2-200C-44D4-A7CD-C7D53662D9F4}"/>
          </ac:spMkLst>
        </pc:spChg>
        <pc:spChg chg="mod">
          <ac:chgData name="ALEXANDRE" userId="734048d45b8f99b5" providerId="LiveId" clId="{3286CA38-BCB4-4B22-BF21-C49853EA3999}" dt="2021-01-16T11:56:38.851" v="1550" actId="115"/>
          <ac:spMkLst>
            <pc:docMk/>
            <pc:sldMk cId="1638252371" sldId="317"/>
            <ac:spMk id="3" creationId="{B19AFDB9-96E5-40CF-BB43-4B0EDB077EFA}"/>
          </ac:spMkLst>
        </pc:spChg>
      </pc:sldChg>
      <pc:sldChg chg="addSp delSp modSp add mod">
        <pc:chgData name="ALEXANDRE" userId="734048d45b8f99b5" providerId="LiveId" clId="{3286CA38-BCB4-4B22-BF21-C49853EA3999}" dt="2021-01-16T12:02:55.534" v="1689" actId="20577"/>
        <pc:sldMkLst>
          <pc:docMk/>
          <pc:sldMk cId="3628272083" sldId="318"/>
        </pc:sldMkLst>
        <pc:spChg chg="mod">
          <ac:chgData name="ALEXANDRE" userId="734048d45b8f99b5" providerId="LiveId" clId="{3286CA38-BCB4-4B22-BF21-C49853EA3999}" dt="2021-01-16T12:02:55.534" v="1689" actId="20577"/>
          <ac:spMkLst>
            <pc:docMk/>
            <pc:sldMk cId="3628272083" sldId="318"/>
            <ac:spMk id="2" creationId="{2A5255A2-200C-44D4-A7CD-C7D53662D9F4}"/>
          </ac:spMkLst>
        </pc:spChg>
        <pc:spChg chg="mod">
          <ac:chgData name="ALEXANDRE" userId="734048d45b8f99b5" providerId="LiveId" clId="{3286CA38-BCB4-4B22-BF21-C49853EA3999}" dt="2021-01-16T12:02:30.849" v="1673" actId="27636"/>
          <ac:spMkLst>
            <pc:docMk/>
            <pc:sldMk cId="3628272083" sldId="318"/>
            <ac:spMk id="3" creationId="{B19AFDB9-96E5-40CF-BB43-4B0EDB077EFA}"/>
          </ac:spMkLst>
        </pc:spChg>
        <pc:spChg chg="add del">
          <ac:chgData name="ALEXANDRE" userId="734048d45b8f99b5" providerId="LiveId" clId="{3286CA38-BCB4-4B22-BF21-C49853EA3999}" dt="2021-01-16T12:01:29.242" v="1600"/>
          <ac:spMkLst>
            <pc:docMk/>
            <pc:sldMk cId="3628272083" sldId="318"/>
            <ac:spMk id="4" creationId="{AC8D2A5D-1DF2-49D4-92AE-76D6B64AC85E}"/>
          </ac:spMkLst>
        </pc:spChg>
      </pc:sldChg>
      <pc:sldChg chg="modSp add mod setBg">
        <pc:chgData name="ALEXANDRE" userId="734048d45b8f99b5" providerId="LiveId" clId="{3286CA38-BCB4-4B22-BF21-C49853EA3999}" dt="2021-01-18T11:50:22.096" v="3926" actId="20577"/>
        <pc:sldMkLst>
          <pc:docMk/>
          <pc:sldMk cId="1669791136" sldId="319"/>
        </pc:sldMkLst>
        <pc:spChg chg="mod">
          <ac:chgData name="ALEXANDRE" userId="734048d45b8f99b5" providerId="LiveId" clId="{3286CA38-BCB4-4B22-BF21-C49853EA3999}" dt="2021-01-18T11:50:22.096" v="3926" actId="20577"/>
          <ac:spMkLst>
            <pc:docMk/>
            <pc:sldMk cId="1669791136" sldId="319"/>
            <ac:spMk id="2" creationId="{F9A0BA26-1F71-1D4E-BE52-10A03A521463}"/>
          </ac:spMkLst>
        </pc:spChg>
      </pc:sldChg>
      <pc:sldChg chg="del">
        <pc:chgData name="ALEXANDRE" userId="734048d45b8f99b5" providerId="LiveId" clId="{3286CA38-BCB4-4B22-BF21-C49853EA3999}" dt="2021-01-13T18:21:23.275" v="176" actId="47"/>
        <pc:sldMkLst>
          <pc:docMk/>
          <pc:sldMk cId="591462636" sldId="320"/>
        </pc:sldMkLst>
      </pc:sldChg>
      <pc:sldChg chg="addSp delSp modSp new mod ord">
        <pc:chgData name="ALEXANDRE" userId="734048d45b8f99b5" providerId="LiveId" clId="{3286CA38-BCB4-4B22-BF21-C49853EA3999}" dt="2021-01-16T12:38:26.452" v="2341"/>
        <pc:sldMkLst>
          <pc:docMk/>
          <pc:sldMk cId="1482058884" sldId="320"/>
        </pc:sldMkLst>
        <pc:spChg chg="add del mod">
          <ac:chgData name="ALEXANDRE" userId="734048d45b8f99b5" providerId="LiveId" clId="{3286CA38-BCB4-4B22-BF21-C49853EA3999}" dt="2021-01-16T12:17:19.274" v="1796" actId="1076"/>
          <ac:spMkLst>
            <pc:docMk/>
            <pc:sldMk cId="1482058884" sldId="320"/>
            <ac:spMk id="2" creationId="{BFF6EF16-C986-4EE9-8C66-D3FA022BDA66}"/>
          </ac:spMkLst>
        </pc:spChg>
        <pc:spChg chg="del">
          <ac:chgData name="ALEXANDRE" userId="734048d45b8f99b5" providerId="LiveId" clId="{3286CA38-BCB4-4B22-BF21-C49853EA3999}" dt="2021-01-16T12:15:57.799" v="1763" actId="478"/>
          <ac:spMkLst>
            <pc:docMk/>
            <pc:sldMk cId="1482058884" sldId="320"/>
            <ac:spMk id="3" creationId="{BEBBBDAB-7047-4299-B4DE-067EE6000496}"/>
          </ac:spMkLst>
        </pc:spChg>
        <pc:spChg chg="add del mod">
          <ac:chgData name="ALEXANDRE" userId="734048d45b8f99b5" providerId="LiveId" clId="{3286CA38-BCB4-4B22-BF21-C49853EA3999}" dt="2021-01-16T12:16:08.712" v="1767" actId="478"/>
          <ac:spMkLst>
            <pc:docMk/>
            <pc:sldMk cId="1482058884" sldId="320"/>
            <ac:spMk id="5" creationId="{2A526784-8831-4FD4-AAC9-0076B71FD82F}"/>
          </ac:spMkLst>
        </pc:spChg>
        <pc:spChg chg="add del mod">
          <ac:chgData name="ALEXANDRE" userId="734048d45b8f99b5" providerId="LiveId" clId="{3286CA38-BCB4-4B22-BF21-C49853EA3999}" dt="2021-01-16T12:16:55.003" v="1784" actId="478"/>
          <ac:spMkLst>
            <pc:docMk/>
            <pc:sldMk cId="1482058884" sldId="320"/>
            <ac:spMk id="7" creationId="{B587EB74-4DF1-486E-9044-1AAC3A0D30BF}"/>
          </ac:spMkLst>
        </pc:spChg>
        <pc:picChg chg="add del mod">
          <ac:chgData name="ALEXANDRE" userId="734048d45b8f99b5" providerId="LiveId" clId="{3286CA38-BCB4-4B22-BF21-C49853EA3999}" dt="2021-01-16T12:16:49.134" v="1780" actId="478"/>
          <ac:picMkLst>
            <pc:docMk/>
            <pc:sldMk cId="1482058884" sldId="320"/>
            <ac:picMk id="4" creationId="{7E2BB153-C64E-41E2-9F80-275DDA7A3A6B}"/>
          </ac:picMkLst>
        </pc:picChg>
        <pc:picChg chg="add mod">
          <ac:chgData name="ALEXANDRE" userId="734048d45b8f99b5" providerId="LiveId" clId="{3286CA38-BCB4-4B22-BF21-C49853EA3999}" dt="2021-01-16T12:17:15.308" v="1793" actId="1076"/>
          <ac:picMkLst>
            <pc:docMk/>
            <pc:sldMk cId="1482058884" sldId="320"/>
            <ac:picMk id="2050" creationId="{04542A87-F0CA-4E51-8EB6-0264206A3040}"/>
          </ac:picMkLst>
        </pc:picChg>
      </pc:sldChg>
      <pc:sldChg chg="del">
        <pc:chgData name="ALEXANDRE" userId="734048d45b8f99b5" providerId="LiveId" clId="{3286CA38-BCB4-4B22-BF21-C49853EA3999}" dt="2021-01-13T18:21:22.247" v="161" actId="47"/>
        <pc:sldMkLst>
          <pc:docMk/>
          <pc:sldMk cId="349487097" sldId="321"/>
        </pc:sldMkLst>
      </pc:sldChg>
      <pc:sldChg chg="add ord">
        <pc:chgData name="ALEXANDRE" userId="734048d45b8f99b5" providerId="LiveId" clId="{3286CA38-BCB4-4B22-BF21-C49853EA3999}" dt="2021-01-16T12:38:26.452" v="2341"/>
        <pc:sldMkLst>
          <pc:docMk/>
          <pc:sldMk cId="2055757578" sldId="321"/>
        </pc:sldMkLst>
      </pc:sldChg>
      <pc:sldChg chg="add ord">
        <pc:chgData name="ALEXANDRE" userId="734048d45b8f99b5" providerId="LiveId" clId="{3286CA38-BCB4-4B22-BF21-C49853EA3999}" dt="2021-01-16T12:38:26.452" v="2341"/>
        <pc:sldMkLst>
          <pc:docMk/>
          <pc:sldMk cId="2273077427" sldId="322"/>
        </pc:sldMkLst>
      </pc:sldChg>
      <pc:sldChg chg="del">
        <pc:chgData name="ALEXANDRE" userId="734048d45b8f99b5" providerId="LiveId" clId="{3286CA38-BCB4-4B22-BF21-C49853EA3999}" dt="2021-01-13T18:21:23.018" v="170" actId="47"/>
        <pc:sldMkLst>
          <pc:docMk/>
          <pc:sldMk cId="3186438017" sldId="322"/>
        </pc:sldMkLst>
      </pc:sldChg>
      <pc:sldChg chg="add ord">
        <pc:chgData name="ALEXANDRE" userId="734048d45b8f99b5" providerId="LiveId" clId="{3286CA38-BCB4-4B22-BF21-C49853EA3999}" dt="2021-01-16T12:38:26.452" v="2341"/>
        <pc:sldMkLst>
          <pc:docMk/>
          <pc:sldMk cId="3997604616" sldId="323"/>
        </pc:sldMkLst>
      </pc:sldChg>
      <pc:sldChg chg="del">
        <pc:chgData name="ALEXANDRE" userId="734048d45b8f99b5" providerId="LiveId" clId="{3286CA38-BCB4-4B22-BF21-C49853EA3999}" dt="2021-01-13T18:21:23.058" v="171" actId="47"/>
        <pc:sldMkLst>
          <pc:docMk/>
          <pc:sldMk cId="403122278" sldId="324"/>
        </pc:sldMkLst>
      </pc:sldChg>
      <pc:sldChg chg="delSp add ord setBg delDesignElem">
        <pc:chgData name="ALEXANDRE" userId="734048d45b8f99b5" providerId="LiveId" clId="{3286CA38-BCB4-4B22-BF21-C49853EA3999}" dt="2021-01-16T12:38:26.452" v="2341"/>
        <pc:sldMkLst>
          <pc:docMk/>
          <pc:sldMk cId="2850703988" sldId="324"/>
        </pc:sldMkLst>
        <pc:spChg chg="del">
          <ac:chgData name="ALEXANDRE" userId="734048d45b8f99b5" providerId="LiveId" clId="{3286CA38-BCB4-4B22-BF21-C49853EA3999}" dt="2021-01-16T12:11:08.979" v="1733"/>
          <ac:spMkLst>
            <pc:docMk/>
            <pc:sldMk cId="2850703988" sldId="324"/>
            <ac:spMk id="10" creationId="{8FC9BE17-9A7B-462D-AE50-3D8777387304}"/>
          </ac:spMkLst>
        </pc:spChg>
        <pc:spChg chg="del">
          <ac:chgData name="ALEXANDRE" userId="734048d45b8f99b5" providerId="LiveId" clId="{3286CA38-BCB4-4B22-BF21-C49853EA3999}" dt="2021-01-16T12:11:08.979" v="1733"/>
          <ac:spMkLst>
            <pc:docMk/>
            <pc:sldMk cId="2850703988" sldId="324"/>
            <ac:spMk id="12" creationId="{3EBE8569-6AEC-4B8C-8D53-2DE337CDBA65}"/>
          </ac:spMkLst>
        </pc:spChg>
        <pc:spChg chg="del">
          <ac:chgData name="ALEXANDRE" userId="734048d45b8f99b5" providerId="LiveId" clId="{3286CA38-BCB4-4B22-BF21-C49853EA3999}" dt="2021-01-16T12:11:08.979" v="1733"/>
          <ac:spMkLst>
            <pc:docMk/>
            <pc:sldMk cId="2850703988" sldId="324"/>
            <ac:spMk id="14" creationId="{55D4142C-5077-457F-A6AD-3FECFDB39685}"/>
          </ac:spMkLst>
        </pc:spChg>
        <pc:spChg chg="del">
          <ac:chgData name="ALEXANDRE" userId="734048d45b8f99b5" providerId="LiveId" clId="{3286CA38-BCB4-4B22-BF21-C49853EA3999}" dt="2021-01-16T12:11:08.979" v="1733"/>
          <ac:spMkLst>
            <pc:docMk/>
            <pc:sldMk cId="2850703988" sldId="324"/>
            <ac:spMk id="16" creationId="{7A5F0580-5EE9-419F-96EE-B6529EF6E7D0}"/>
          </ac:spMkLst>
        </pc:spChg>
      </pc:sldChg>
      <pc:sldChg chg="del">
        <pc:chgData name="ALEXANDRE" userId="734048d45b8f99b5" providerId="LiveId" clId="{3286CA38-BCB4-4B22-BF21-C49853EA3999}" dt="2021-01-13T18:21:23.080" v="172" actId="47"/>
        <pc:sldMkLst>
          <pc:docMk/>
          <pc:sldMk cId="580161632" sldId="325"/>
        </pc:sldMkLst>
      </pc:sldChg>
      <pc:sldChg chg="add ord">
        <pc:chgData name="ALEXANDRE" userId="734048d45b8f99b5" providerId="LiveId" clId="{3286CA38-BCB4-4B22-BF21-C49853EA3999}" dt="2021-01-16T12:38:26.452" v="2341"/>
        <pc:sldMkLst>
          <pc:docMk/>
          <pc:sldMk cId="2791660458" sldId="325"/>
        </pc:sldMkLst>
      </pc:sldChg>
      <pc:sldChg chg="del">
        <pc:chgData name="ALEXANDRE" userId="734048d45b8f99b5" providerId="LiveId" clId="{3286CA38-BCB4-4B22-BF21-C49853EA3999}" dt="2021-01-13T18:21:23.260" v="175" actId="47"/>
        <pc:sldMkLst>
          <pc:docMk/>
          <pc:sldMk cId="1562999184" sldId="326"/>
        </pc:sldMkLst>
      </pc:sldChg>
      <pc:sldChg chg="add ord">
        <pc:chgData name="ALEXANDRE" userId="734048d45b8f99b5" providerId="LiveId" clId="{3286CA38-BCB4-4B22-BF21-C49853EA3999}" dt="2021-01-16T12:38:26.452" v="2341"/>
        <pc:sldMkLst>
          <pc:docMk/>
          <pc:sldMk cId="3860180113" sldId="326"/>
        </pc:sldMkLst>
      </pc:sldChg>
      <pc:sldChg chg="add ord">
        <pc:chgData name="ALEXANDRE" userId="734048d45b8f99b5" providerId="LiveId" clId="{3286CA38-BCB4-4B22-BF21-C49853EA3999}" dt="2021-01-16T12:38:26.452" v="2341"/>
        <pc:sldMkLst>
          <pc:docMk/>
          <pc:sldMk cId="3369680942" sldId="327"/>
        </pc:sldMkLst>
      </pc:sldChg>
      <pc:sldChg chg="del">
        <pc:chgData name="ALEXANDRE" userId="734048d45b8f99b5" providerId="LiveId" clId="{3286CA38-BCB4-4B22-BF21-C49853EA3999}" dt="2021-01-13T18:21:31.286" v="178" actId="47"/>
        <pc:sldMkLst>
          <pc:docMk/>
          <pc:sldMk cId="4137724544" sldId="327"/>
        </pc:sldMkLst>
      </pc:sldChg>
      <pc:sldChg chg="del">
        <pc:chgData name="ALEXANDRE" userId="734048d45b8f99b5" providerId="LiveId" clId="{3286CA38-BCB4-4B22-BF21-C49853EA3999}" dt="2021-01-13T18:21:23.293" v="177" actId="47"/>
        <pc:sldMkLst>
          <pc:docMk/>
          <pc:sldMk cId="380642742" sldId="328"/>
        </pc:sldMkLst>
      </pc:sldChg>
      <pc:sldChg chg="delSp add del setBg delDesignElem">
        <pc:chgData name="ALEXANDRE" userId="734048d45b8f99b5" providerId="LiveId" clId="{3286CA38-BCB4-4B22-BF21-C49853EA3999}" dt="2021-01-16T12:12:49.819" v="1738" actId="47"/>
        <pc:sldMkLst>
          <pc:docMk/>
          <pc:sldMk cId="1325541290" sldId="328"/>
        </pc:sldMkLst>
        <pc:spChg chg="del">
          <ac:chgData name="ALEXANDRE" userId="734048d45b8f99b5" providerId="LiveId" clId="{3286CA38-BCB4-4B22-BF21-C49853EA3999}" dt="2021-01-16T12:12:02.754" v="1737"/>
          <ac:spMkLst>
            <pc:docMk/>
            <pc:sldMk cId="1325541290" sldId="328"/>
            <ac:spMk id="10" creationId="{6A84B152-3496-4C52-AF08-97AFFC09DD2C}"/>
          </ac:spMkLst>
        </pc:spChg>
        <pc:spChg chg="del">
          <ac:chgData name="ALEXANDRE" userId="734048d45b8f99b5" providerId="LiveId" clId="{3286CA38-BCB4-4B22-BF21-C49853EA3999}" dt="2021-01-16T12:12:02.754" v="1737"/>
          <ac:spMkLst>
            <pc:docMk/>
            <pc:sldMk cId="1325541290" sldId="328"/>
            <ac:spMk id="12" creationId="{6B2ADB95-0FA3-4BD7-A8AC-89D014A83E5B}"/>
          </ac:spMkLst>
        </pc:spChg>
        <pc:spChg chg="del">
          <ac:chgData name="ALEXANDRE" userId="734048d45b8f99b5" providerId="LiveId" clId="{3286CA38-BCB4-4B22-BF21-C49853EA3999}" dt="2021-01-16T12:12:02.754" v="1737"/>
          <ac:spMkLst>
            <pc:docMk/>
            <pc:sldMk cId="1325541290" sldId="328"/>
            <ac:spMk id="14" creationId="{C924DBCE-E731-4B22-8181-A39C1D86276C}"/>
          </ac:spMkLst>
        </pc:spChg>
        <pc:spChg chg="del">
          <ac:chgData name="ALEXANDRE" userId="734048d45b8f99b5" providerId="LiveId" clId="{3286CA38-BCB4-4B22-BF21-C49853EA3999}" dt="2021-01-16T12:12:02.754" v="1737"/>
          <ac:spMkLst>
            <pc:docMk/>
            <pc:sldMk cId="1325541290" sldId="328"/>
            <ac:spMk id="16" creationId="{4CBF9756-6AC8-4C65-84DF-56FBFFA1D873}"/>
          </ac:spMkLst>
        </pc:spChg>
        <pc:spChg chg="del">
          <ac:chgData name="ALEXANDRE" userId="734048d45b8f99b5" providerId="LiveId" clId="{3286CA38-BCB4-4B22-BF21-C49853EA3999}" dt="2021-01-16T12:12:02.754" v="1737"/>
          <ac:spMkLst>
            <pc:docMk/>
            <pc:sldMk cId="1325541290" sldId="328"/>
            <ac:spMk id="18" creationId="{2D385988-EAAF-4C27-AF8A-2BFBECAF3D4F}"/>
          </ac:spMkLst>
        </pc:spChg>
        <pc:spChg chg="del">
          <ac:chgData name="ALEXANDRE" userId="734048d45b8f99b5" providerId="LiveId" clId="{3286CA38-BCB4-4B22-BF21-C49853EA3999}" dt="2021-01-16T12:12:02.754" v="1737"/>
          <ac:spMkLst>
            <pc:docMk/>
            <pc:sldMk cId="1325541290" sldId="328"/>
            <ac:spMk id="22" creationId="{B621D332-7329-4994-8836-C429A51B7549}"/>
          </ac:spMkLst>
        </pc:spChg>
        <pc:spChg chg="del">
          <ac:chgData name="ALEXANDRE" userId="734048d45b8f99b5" providerId="LiveId" clId="{3286CA38-BCB4-4B22-BF21-C49853EA3999}" dt="2021-01-16T12:12:02.754" v="1737"/>
          <ac:spMkLst>
            <pc:docMk/>
            <pc:sldMk cId="1325541290" sldId="328"/>
            <ac:spMk id="24" creationId="{2D20F754-35A9-4508-BE3C-C59996D1437B}"/>
          </ac:spMkLst>
        </pc:spChg>
        <pc:cxnChg chg="del">
          <ac:chgData name="ALEXANDRE" userId="734048d45b8f99b5" providerId="LiveId" clId="{3286CA38-BCB4-4B22-BF21-C49853EA3999}" dt="2021-01-16T12:12:02.754" v="1737"/>
          <ac:cxnSpMkLst>
            <pc:docMk/>
            <pc:sldMk cId="1325541290" sldId="328"/>
            <ac:cxnSpMk id="20" creationId="{43621FD4-D14D-45D5-9A57-9A2DE5EA59C0}"/>
          </ac:cxnSpMkLst>
        </pc:cxnChg>
      </pc:sldChg>
      <pc:sldChg chg="del">
        <pc:chgData name="ALEXANDRE" userId="734048d45b8f99b5" providerId="LiveId" clId="{3286CA38-BCB4-4B22-BF21-C49853EA3999}" dt="2021-01-13T18:21:31.286" v="178" actId="47"/>
        <pc:sldMkLst>
          <pc:docMk/>
          <pc:sldMk cId="3868275375" sldId="329"/>
        </pc:sldMkLst>
      </pc:sldChg>
      <pc:sldChg chg="del">
        <pc:chgData name="ALEXANDRE" userId="734048d45b8f99b5" providerId="LiveId" clId="{3286CA38-BCB4-4B22-BF21-C49853EA3999}" dt="2021-01-13T18:21:35.053" v="179" actId="47"/>
        <pc:sldMkLst>
          <pc:docMk/>
          <pc:sldMk cId="3498620935" sldId="330"/>
        </pc:sldMkLst>
      </pc:sldChg>
      <pc:sldChg chg="del">
        <pc:chgData name="ALEXANDRE" userId="734048d45b8f99b5" providerId="LiveId" clId="{3286CA38-BCB4-4B22-BF21-C49853EA3999}" dt="2021-01-13T18:21:35.053" v="179" actId="47"/>
        <pc:sldMkLst>
          <pc:docMk/>
          <pc:sldMk cId="653566642" sldId="332"/>
        </pc:sldMkLst>
      </pc:sldChg>
      <pc:sldChg chg="del">
        <pc:chgData name="ALEXANDRE" userId="734048d45b8f99b5" providerId="LiveId" clId="{3286CA38-BCB4-4B22-BF21-C49853EA3999}" dt="2021-01-13T18:21:31.286" v="178" actId="47"/>
        <pc:sldMkLst>
          <pc:docMk/>
          <pc:sldMk cId="1910529783" sldId="334"/>
        </pc:sldMkLst>
      </pc:sldChg>
      <pc:sldChg chg="del">
        <pc:chgData name="ALEXANDRE" userId="734048d45b8f99b5" providerId="LiveId" clId="{3286CA38-BCB4-4B22-BF21-C49853EA3999}" dt="2021-01-13T18:21:31.286" v="178" actId="47"/>
        <pc:sldMkLst>
          <pc:docMk/>
          <pc:sldMk cId="2476812991" sldId="335"/>
        </pc:sldMkLst>
      </pc:sldChg>
      <pc:sldChg chg="addSp delSp add del ord setBg delDesignElem">
        <pc:chgData name="ALEXANDRE" userId="734048d45b8f99b5" providerId="LiveId" clId="{3286CA38-BCB4-4B22-BF21-C49853EA3999}" dt="2021-01-16T12:38:26.452" v="2341"/>
        <pc:sldMkLst>
          <pc:docMk/>
          <pc:sldMk cId="3464980195" sldId="338"/>
        </pc:sldMkLst>
        <pc:spChg chg="add del">
          <ac:chgData name="ALEXANDRE" userId="734048d45b8f99b5" providerId="LiveId" clId="{3286CA38-BCB4-4B22-BF21-C49853EA3999}" dt="2021-01-16T12:13:06.024" v="1743"/>
          <ac:spMkLst>
            <pc:docMk/>
            <pc:sldMk cId="3464980195" sldId="338"/>
            <ac:spMk id="12" creationId="{C5E6CFF1-2F42-4E10-9A97-F116F46F53FE}"/>
          </ac:spMkLst>
        </pc:spChg>
        <pc:cxnChg chg="add del">
          <ac:chgData name="ALEXANDRE" userId="734048d45b8f99b5" providerId="LiveId" clId="{3286CA38-BCB4-4B22-BF21-C49853EA3999}" dt="2021-01-16T12:13:06.024" v="1743"/>
          <ac:cxnSpMkLst>
            <pc:docMk/>
            <pc:sldMk cId="3464980195" sldId="338"/>
            <ac:cxnSpMk id="14" creationId="{67182200-4859-4C8D-BCBB-55B245C28BA3}"/>
          </ac:cxnSpMkLst>
        </pc:cxnChg>
      </pc:sldChg>
      <pc:sldChg chg="add ord">
        <pc:chgData name="ALEXANDRE" userId="734048d45b8f99b5" providerId="LiveId" clId="{3286CA38-BCB4-4B22-BF21-C49853EA3999}" dt="2021-01-16T12:38:26.452" v="2341"/>
        <pc:sldMkLst>
          <pc:docMk/>
          <pc:sldMk cId="1325541290" sldId="339"/>
        </pc:sldMkLst>
      </pc:sldChg>
      <pc:sldChg chg="del">
        <pc:chgData name="ALEXANDRE" userId="734048d45b8f99b5" providerId="LiveId" clId="{3286CA38-BCB4-4B22-BF21-C49853EA3999}" dt="2021-01-13T18:21:35.053" v="179" actId="47"/>
        <pc:sldMkLst>
          <pc:docMk/>
          <pc:sldMk cId="1831331192" sldId="339"/>
        </pc:sldMkLst>
      </pc:sldChg>
      <pc:sldChg chg="del">
        <pc:chgData name="ALEXANDRE" userId="734048d45b8f99b5" providerId="LiveId" clId="{3286CA38-BCB4-4B22-BF21-C49853EA3999}" dt="2021-01-13T18:21:22.101" v="157" actId="47"/>
        <pc:sldMkLst>
          <pc:docMk/>
          <pc:sldMk cId="1930072423" sldId="340"/>
        </pc:sldMkLst>
      </pc:sldChg>
      <pc:sldChg chg="del">
        <pc:chgData name="ALEXANDRE" userId="734048d45b8f99b5" providerId="LiveId" clId="{3286CA38-BCB4-4B22-BF21-C49853EA3999}" dt="2021-01-13T18:21:35.053" v="179" actId="47"/>
        <pc:sldMkLst>
          <pc:docMk/>
          <pc:sldMk cId="3165234662" sldId="341"/>
        </pc:sldMkLst>
      </pc:sldChg>
      <pc:sldChg chg="del">
        <pc:chgData name="ALEXANDRE" userId="734048d45b8f99b5" providerId="LiveId" clId="{3286CA38-BCB4-4B22-BF21-C49853EA3999}" dt="2021-01-13T18:21:31.286" v="178" actId="47"/>
        <pc:sldMkLst>
          <pc:docMk/>
          <pc:sldMk cId="616509394" sldId="342"/>
        </pc:sldMkLst>
      </pc:sldChg>
      <pc:sldChg chg="del">
        <pc:chgData name="ALEXANDRE" userId="734048d45b8f99b5" providerId="LiveId" clId="{3286CA38-BCB4-4B22-BF21-C49853EA3999}" dt="2021-01-13T18:21:31.286" v="178" actId="47"/>
        <pc:sldMkLst>
          <pc:docMk/>
          <pc:sldMk cId="3584422737" sldId="343"/>
        </pc:sldMkLst>
      </pc:sldChg>
      <pc:sldChg chg="del">
        <pc:chgData name="ALEXANDRE" userId="734048d45b8f99b5" providerId="LiveId" clId="{3286CA38-BCB4-4B22-BF21-C49853EA3999}" dt="2021-01-13T18:21:31.286" v="178" actId="47"/>
        <pc:sldMkLst>
          <pc:docMk/>
          <pc:sldMk cId="1220273333" sldId="344"/>
        </pc:sldMkLst>
      </pc:sldChg>
      <pc:sldChg chg="del">
        <pc:chgData name="ALEXANDRE" userId="734048d45b8f99b5" providerId="LiveId" clId="{3286CA38-BCB4-4B22-BF21-C49853EA3999}" dt="2021-01-13T18:21:22.166" v="159" actId="47"/>
        <pc:sldMkLst>
          <pc:docMk/>
          <pc:sldMk cId="1549698880" sldId="345"/>
        </pc:sldMkLst>
      </pc:sldChg>
      <pc:sldChg chg="del">
        <pc:chgData name="ALEXANDRE" userId="734048d45b8f99b5" providerId="LiveId" clId="{3286CA38-BCB4-4B22-BF21-C49853EA3999}" dt="2021-01-13T18:21:22.150" v="158" actId="47"/>
        <pc:sldMkLst>
          <pc:docMk/>
          <pc:sldMk cId="217850905" sldId="346"/>
        </pc:sldMkLst>
      </pc:sldChg>
      <pc:sldChg chg="del">
        <pc:chgData name="ALEXANDRE" userId="734048d45b8f99b5" providerId="LiveId" clId="{3286CA38-BCB4-4B22-BF21-C49853EA3999}" dt="2021-01-13T18:21:31.286" v="178" actId="47"/>
        <pc:sldMkLst>
          <pc:docMk/>
          <pc:sldMk cId="4013742166" sldId="347"/>
        </pc:sldMkLst>
      </pc:sldChg>
      <pc:sldChg chg="del">
        <pc:chgData name="ALEXANDRE" userId="734048d45b8f99b5" providerId="LiveId" clId="{3286CA38-BCB4-4B22-BF21-C49853EA3999}" dt="2021-01-13T18:21:31.286" v="178" actId="47"/>
        <pc:sldMkLst>
          <pc:docMk/>
          <pc:sldMk cId="446227178" sldId="348"/>
        </pc:sldMkLst>
      </pc:sldChg>
      <pc:sldChg chg="del">
        <pc:chgData name="ALEXANDRE" userId="734048d45b8f99b5" providerId="LiveId" clId="{3286CA38-BCB4-4B22-BF21-C49853EA3999}" dt="2021-01-13T18:21:31.286" v="178" actId="47"/>
        <pc:sldMkLst>
          <pc:docMk/>
          <pc:sldMk cId="161750155" sldId="349"/>
        </pc:sldMkLst>
      </pc:sldChg>
      <pc:sldChg chg="del">
        <pc:chgData name="ALEXANDRE" userId="734048d45b8f99b5" providerId="LiveId" clId="{3286CA38-BCB4-4B22-BF21-C49853EA3999}" dt="2021-01-13T18:21:31.286" v="178" actId="47"/>
        <pc:sldMkLst>
          <pc:docMk/>
          <pc:sldMk cId="647236579" sldId="351"/>
        </pc:sldMkLst>
      </pc:sldChg>
      <pc:sldChg chg="del">
        <pc:chgData name="ALEXANDRE" userId="734048d45b8f99b5" providerId="LiveId" clId="{3286CA38-BCB4-4B22-BF21-C49853EA3999}" dt="2021-01-13T18:21:31.286" v="178" actId="47"/>
        <pc:sldMkLst>
          <pc:docMk/>
          <pc:sldMk cId="888168132" sldId="352"/>
        </pc:sldMkLst>
      </pc:sldChg>
      <pc:sldChg chg="del">
        <pc:chgData name="ALEXANDRE" userId="734048d45b8f99b5" providerId="LiveId" clId="{3286CA38-BCB4-4B22-BF21-C49853EA3999}" dt="2021-01-13T18:21:22.205" v="160" actId="47"/>
        <pc:sldMkLst>
          <pc:docMk/>
          <pc:sldMk cId="245537544" sldId="545"/>
        </pc:sldMkLst>
      </pc:sldChg>
      <pc:sldChg chg="add ord">
        <pc:chgData name="ALEXANDRE" userId="734048d45b8f99b5" providerId="LiveId" clId="{3286CA38-BCB4-4B22-BF21-C49853EA3999}" dt="2021-01-16T12:38:26.452" v="2341"/>
        <pc:sldMkLst>
          <pc:docMk/>
          <pc:sldMk cId="3332775968" sldId="546"/>
        </pc:sldMkLst>
      </pc:sldChg>
      <pc:sldChg chg="del">
        <pc:chgData name="ALEXANDRE" userId="734048d45b8f99b5" providerId="LiveId" clId="{3286CA38-BCB4-4B22-BF21-C49853EA3999}" dt="2021-01-13T18:21:22.260" v="162" actId="47"/>
        <pc:sldMkLst>
          <pc:docMk/>
          <pc:sldMk cId="4242638533" sldId="546"/>
        </pc:sldMkLst>
      </pc:sldChg>
      <pc:sldChg chg="del">
        <pc:chgData name="ALEXANDRE" userId="734048d45b8f99b5" providerId="LiveId" clId="{3286CA38-BCB4-4B22-BF21-C49853EA3999}" dt="2021-01-13T18:21:22.287" v="163" actId="47"/>
        <pc:sldMkLst>
          <pc:docMk/>
          <pc:sldMk cId="2652857115" sldId="547"/>
        </pc:sldMkLst>
      </pc:sldChg>
      <pc:sldChg chg="del">
        <pc:chgData name="ALEXANDRE" userId="734048d45b8f99b5" providerId="LiveId" clId="{3286CA38-BCB4-4B22-BF21-C49853EA3999}" dt="2021-01-13T18:21:35.053" v="179" actId="47"/>
        <pc:sldMkLst>
          <pc:docMk/>
          <pc:sldMk cId="2376990877" sldId="548"/>
        </pc:sldMkLst>
      </pc:sldChg>
      <pc:sldChg chg="del">
        <pc:chgData name="ALEXANDRE" userId="734048d45b8f99b5" providerId="LiveId" clId="{3286CA38-BCB4-4B22-BF21-C49853EA3999}" dt="2021-01-13T18:21:31.286" v="178" actId="47"/>
        <pc:sldMkLst>
          <pc:docMk/>
          <pc:sldMk cId="4041989384" sldId="549"/>
        </pc:sldMkLst>
      </pc:sldChg>
      <pc:sldChg chg="del">
        <pc:chgData name="ALEXANDRE" userId="734048d45b8f99b5" providerId="LiveId" clId="{3286CA38-BCB4-4B22-BF21-C49853EA3999}" dt="2021-01-13T18:21:31.286" v="178" actId="47"/>
        <pc:sldMkLst>
          <pc:docMk/>
          <pc:sldMk cId="3865306295" sldId="550"/>
        </pc:sldMkLst>
      </pc:sldChg>
      <pc:sldChg chg="del">
        <pc:chgData name="ALEXANDRE" userId="734048d45b8f99b5" providerId="LiveId" clId="{3286CA38-BCB4-4B22-BF21-C49853EA3999}" dt="2021-01-13T18:21:31.286" v="178" actId="47"/>
        <pc:sldMkLst>
          <pc:docMk/>
          <pc:sldMk cId="2570035163" sldId="551"/>
        </pc:sldMkLst>
      </pc:sldChg>
      <pc:sldChg chg="del">
        <pc:chgData name="ALEXANDRE" userId="734048d45b8f99b5" providerId="LiveId" clId="{3286CA38-BCB4-4B22-BF21-C49853EA3999}" dt="2021-01-13T18:21:23.173" v="174" actId="47"/>
        <pc:sldMkLst>
          <pc:docMk/>
          <pc:sldMk cId="2125329913" sldId="552"/>
        </pc:sldMkLst>
      </pc:sldChg>
      <pc:sldChg chg="del">
        <pc:chgData name="ALEXANDRE" userId="734048d45b8f99b5" providerId="LiveId" clId="{3286CA38-BCB4-4B22-BF21-C49853EA3999}" dt="2021-01-13T18:21:23.157" v="173" actId="47"/>
        <pc:sldMkLst>
          <pc:docMk/>
          <pc:sldMk cId="1847961311" sldId="553"/>
        </pc:sldMkLst>
      </pc:sldChg>
      <pc:sldChg chg="del">
        <pc:chgData name="ALEXANDRE" userId="734048d45b8f99b5" providerId="LiveId" clId="{3286CA38-BCB4-4B22-BF21-C49853EA3999}" dt="2021-01-13T18:21:31.286" v="178" actId="47"/>
        <pc:sldMkLst>
          <pc:docMk/>
          <pc:sldMk cId="279200234" sldId="554"/>
        </pc:sldMkLst>
      </pc:sldChg>
      <pc:sldChg chg="del">
        <pc:chgData name="ALEXANDRE" userId="734048d45b8f99b5" providerId="LiveId" clId="{3286CA38-BCB4-4B22-BF21-C49853EA3999}" dt="2021-01-13T18:21:35.053" v="179" actId="47"/>
        <pc:sldMkLst>
          <pc:docMk/>
          <pc:sldMk cId="4280648853" sldId="556"/>
        </pc:sldMkLst>
      </pc:sldChg>
      <pc:sldChg chg="del">
        <pc:chgData name="ALEXANDRE" userId="734048d45b8f99b5" providerId="LiveId" clId="{3286CA38-BCB4-4B22-BF21-C49853EA3999}" dt="2021-01-13T18:21:31.286" v="178" actId="47"/>
        <pc:sldMkLst>
          <pc:docMk/>
          <pc:sldMk cId="3509133756" sldId="557"/>
        </pc:sldMkLst>
      </pc:sldChg>
      <pc:sldChg chg="del">
        <pc:chgData name="ALEXANDRE" userId="734048d45b8f99b5" providerId="LiveId" clId="{3286CA38-BCB4-4B22-BF21-C49853EA3999}" dt="2021-01-13T18:21:31.286" v="178" actId="47"/>
        <pc:sldMkLst>
          <pc:docMk/>
          <pc:sldMk cId="2465998349" sldId="558"/>
        </pc:sldMkLst>
      </pc:sldChg>
      <pc:sldChg chg="del">
        <pc:chgData name="ALEXANDRE" userId="734048d45b8f99b5" providerId="LiveId" clId="{3286CA38-BCB4-4B22-BF21-C49853EA3999}" dt="2021-01-13T18:21:31.286" v="178" actId="47"/>
        <pc:sldMkLst>
          <pc:docMk/>
          <pc:sldMk cId="2517164179" sldId="559"/>
        </pc:sldMkLst>
      </pc:sldChg>
      <pc:sldChg chg="del">
        <pc:chgData name="ALEXANDRE" userId="734048d45b8f99b5" providerId="LiveId" clId="{3286CA38-BCB4-4B22-BF21-C49853EA3999}" dt="2021-01-13T18:21:31.286" v="178" actId="47"/>
        <pc:sldMkLst>
          <pc:docMk/>
          <pc:sldMk cId="2146483861" sldId="560"/>
        </pc:sldMkLst>
      </pc:sldChg>
      <pc:sldChg chg="del">
        <pc:chgData name="ALEXANDRE" userId="734048d45b8f99b5" providerId="LiveId" clId="{3286CA38-BCB4-4B22-BF21-C49853EA3999}" dt="2021-01-13T18:21:31.286" v="178" actId="47"/>
        <pc:sldMkLst>
          <pc:docMk/>
          <pc:sldMk cId="1351168192" sldId="561"/>
        </pc:sldMkLst>
      </pc:sldChg>
      <pc:sldChg chg="del">
        <pc:chgData name="ALEXANDRE" userId="734048d45b8f99b5" providerId="LiveId" clId="{3286CA38-BCB4-4B22-BF21-C49853EA3999}" dt="2021-01-13T18:21:31.286" v="178" actId="47"/>
        <pc:sldMkLst>
          <pc:docMk/>
          <pc:sldMk cId="266584424" sldId="562"/>
        </pc:sldMkLst>
      </pc:sldChg>
      <pc:sldChg chg="del">
        <pc:chgData name="ALEXANDRE" userId="734048d45b8f99b5" providerId="LiveId" clId="{3286CA38-BCB4-4B22-BF21-C49853EA3999}" dt="2021-01-13T18:21:31.286" v="178" actId="47"/>
        <pc:sldMkLst>
          <pc:docMk/>
          <pc:sldMk cId="3560385488" sldId="563"/>
        </pc:sldMkLst>
      </pc:sldChg>
      <pc:sldChg chg="del">
        <pc:chgData name="ALEXANDRE" userId="734048d45b8f99b5" providerId="LiveId" clId="{3286CA38-BCB4-4B22-BF21-C49853EA3999}" dt="2021-01-13T18:21:31.286" v="178" actId="47"/>
        <pc:sldMkLst>
          <pc:docMk/>
          <pc:sldMk cId="2589785764" sldId="564"/>
        </pc:sldMkLst>
      </pc:sldChg>
      <pc:sldChg chg="del">
        <pc:chgData name="ALEXANDRE" userId="734048d45b8f99b5" providerId="LiveId" clId="{3286CA38-BCB4-4B22-BF21-C49853EA3999}" dt="2021-01-13T18:21:31.286" v="178" actId="47"/>
        <pc:sldMkLst>
          <pc:docMk/>
          <pc:sldMk cId="3331646666" sldId="565"/>
        </pc:sldMkLst>
      </pc:sldChg>
      <pc:sldChg chg="del">
        <pc:chgData name="ALEXANDRE" userId="734048d45b8f99b5" providerId="LiveId" clId="{3286CA38-BCB4-4B22-BF21-C49853EA3999}" dt="2021-01-13T18:21:31.286" v="178" actId="47"/>
        <pc:sldMkLst>
          <pc:docMk/>
          <pc:sldMk cId="2908590722" sldId="566"/>
        </pc:sldMkLst>
      </pc:sldChg>
      <pc:sldChg chg="del">
        <pc:chgData name="ALEXANDRE" userId="734048d45b8f99b5" providerId="LiveId" clId="{3286CA38-BCB4-4B22-BF21-C49853EA3999}" dt="2021-01-13T18:21:31.286" v="178" actId="47"/>
        <pc:sldMkLst>
          <pc:docMk/>
          <pc:sldMk cId="1327433301" sldId="567"/>
        </pc:sldMkLst>
      </pc:sldChg>
      <pc:sldChg chg="del">
        <pc:chgData name="ALEXANDRE" userId="734048d45b8f99b5" providerId="LiveId" clId="{3286CA38-BCB4-4B22-BF21-C49853EA3999}" dt="2021-01-13T18:21:31.286" v="178" actId="47"/>
        <pc:sldMkLst>
          <pc:docMk/>
          <pc:sldMk cId="1721159899" sldId="568"/>
        </pc:sldMkLst>
      </pc:sldChg>
      <pc:sldChg chg="del">
        <pc:chgData name="ALEXANDRE" userId="734048d45b8f99b5" providerId="LiveId" clId="{3286CA38-BCB4-4B22-BF21-C49853EA3999}" dt="2021-01-13T18:21:31.286" v="178" actId="47"/>
        <pc:sldMkLst>
          <pc:docMk/>
          <pc:sldMk cId="2254076968" sldId="569"/>
        </pc:sldMkLst>
      </pc:sldChg>
      <pc:sldChg chg="del">
        <pc:chgData name="ALEXANDRE" userId="734048d45b8f99b5" providerId="LiveId" clId="{3286CA38-BCB4-4B22-BF21-C49853EA3999}" dt="2021-01-13T18:21:31.286" v="178" actId="47"/>
        <pc:sldMkLst>
          <pc:docMk/>
          <pc:sldMk cId="4078603238" sldId="570"/>
        </pc:sldMkLst>
      </pc:sldChg>
      <pc:sldChg chg="add ord">
        <pc:chgData name="ALEXANDRE" userId="734048d45b8f99b5" providerId="LiveId" clId="{3286CA38-BCB4-4B22-BF21-C49853EA3999}" dt="2021-01-16T12:38:26.452" v="2341"/>
        <pc:sldMkLst>
          <pc:docMk/>
          <pc:sldMk cId="2789332457" sldId="596"/>
        </pc:sldMkLst>
      </pc:sldChg>
      <pc:sldChg chg="add ord">
        <pc:chgData name="ALEXANDRE" userId="734048d45b8f99b5" providerId="LiveId" clId="{3286CA38-BCB4-4B22-BF21-C49853EA3999}" dt="2021-01-16T12:38:26.452" v="2341"/>
        <pc:sldMkLst>
          <pc:docMk/>
          <pc:sldMk cId="4105764755" sldId="597"/>
        </pc:sldMkLst>
      </pc:sldChg>
      <pc:sldChg chg="modSp new mod ord">
        <pc:chgData name="ALEXANDRE" userId="734048d45b8f99b5" providerId="LiveId" clId="{3286CA38-BCB4-4B22-BF21-C49853EA3999}" dt="2021-01-16T12:38:26.452" v="2341"/>
        <pc:sldMkLst>
          <pc:docMk/>
          <pc:sldMk cId="520657657" sldId="598"/>
        </pc:sldMkLst>
        <pc:spChg chg="mod">
          <ac:chgData name="ALEXANDRE" userId="734048d45b8f99b5" providerId="LiveId" clId="{3286CA38-BCB4-4B22-BF21-C49853EA3999}" dt="2021-01-16T12:21:09.194" v="1910" actId="1076"/>
          <ac:spMkLst>
            <pc:docMk/>
            <pc:sldMk cId="520657657" sldId="598"/>
            <ac:spMk id="2" creationId="{40D91AD4-8B43-459B-9268-F63F76694027}"/>
          </ac:spMkLst>
        </pc:spChg>
        <pc:spChg chg="mod">
          <ac:chgData name="ALEXANDRE" userId="734048d45b8f99b5" providerId="LiveId" clId="{3286CA38-BCB4-4B22-BF21-C49853EA3999}" dt="2021-01-16T12:21:40.426" v="1918" actId="255"/>
          <ac:spMkLst>
            <pc:docMk/>
            <pc:sldMk cId="520657657" sldId="598"/>
            <ac:spMk id="3" creationId="{4287F13C-0C5D-430B-8B11-03DB8EE9449F}"/>
          </ac:spMkLst>
        </pc:spChg>
      </pc:sldChg>
      <pc:sldChg chg="modSp add mod ord">
        <pc:chgData name="ALEXANDRE" userId="734048d45b8f99b5" providerId="LiveId" clId="{3286CA38-BCB4-4B22-BF21-C49853EA3999}" dt="2021-01-16T12:38:26.452" v="2341"/>
        <pc:sldMkLst>
          <pc:docMk/>
          <pc:sldMk cId="3151415598" sldId="599"/>
        </pc:sldMkLst>
        <pc:spChg chg="mod">
          <ac:chgData name="ALEXANDRE" userId="734048d45b8f99b5" providerId="LiveId" clId="{3286CA38-BCB4-4B22-BF21-C49853EA3999}" dt="2021-01-16T12:22:32.369" v="1932" actId="14100"/>
          <ac:spMkLst>
            <pc:docMk/>
            <pc:sldMk cId="3151415598" sldId="599"/>
            <ac:spMk id="3" creationId="{4287F13C-0C5D-430B-8B11-03DB8EE9449F}"/>
          </ac:spMkLst>
        </pc:spChg>
      </pc:sldChg>
      <pc:sldChg chg="addSp modSp new mod ord">
        <pc:chgData name="ALEXANDRE" userId="734048d45b8f99b5" providerId="LiveId" clId="{3286CA38-BCB4-4B22-BF21-C49853EA3999}" dt="2021-01-16T12:38:26.452" v="2341"/>
        <pc:sldMkLst>
          <pc:docMk/>
          <pc:sldMk cId="3294394630" sldId="600"/>
        </pc:sldMkLst>
        <pc:spChg chg="mod">
          <ac:chgData name="ALEXANDRE" userId="734048d45b8f99b5" providerId="LiveId" clId="{3286CA38-BCB4-4B22-BF21-C49853EA3999}" dt="2021-01-16T12:26:27.779" v="2026" actId="1076"/>
          <ac:spMkLst>
            <pc:docMk/>
            <pc:sldMk cId="3294394630" sldId="600"/>
            <ac:spMk id="2" creationId="{1CBC3F66-C285-4E5A-B9B2-E8B36F614C64}"/>
          </ac:spMkLst>
        </pc:spChg>
        <pc:spChg chg="mod">
          <ac:chgData name="ALEXANDRE" userId="734048d45b8f99b5" providerId="LiveId" clId="{3286CA38-BCB4-4B22-BF21-C49853EA3999}" dt="2021-01-16T12:25:54.402" v="2011" actId="1076"/>
          <ac:spMkLst>
            <pc:docMk/>
            <pc:sldMk cId="3294394630" sldId="600"/>
            <ac:spMk id="3" creationId="{2B53FD5A-A419-4D08-B189-735B45467911}"/>
          </ac:spMkLst>
        </pc:spChg>
        <pc:picChg chg="add mod">
          <ac:chgData name="ALEXANDRE" userId="734048d45b8f99b5" providerId="LiveId" clId="{3286CA38-BCB4-4B22-BF21-C49853EA3999}" dt="2021-01-16T12:25:55.486" v="2012" actId="1076"/>
          <ac:picMkLst>
            <pc:docMk/>
            <pc:sldMk cId="3294394630" sldId="600"/>
            <ac:picMk id="3074" creationId="{6A249BF5-3C4A-40C2-9971-F48CD063DB60}"/>
          </ac:picMkLst>
        </pc:picChg>
      </pc:sldChg>
      <pc:sldChg chg="addSp delSp modSp add mod ord">
        <pc:chgData name="ALEXANDRE" userId="734048d45b8f99b5" providerId="LiveId" clId="{3286CA38-BCB4-4B22-BF21-C49853EA3999}" dt="2021-01-16T12:38:26.452" v="2341"/>
        <pc:sldMkLst>
          <pc:docMk/>
          <pc:sldMk cId="1613946418" sldId="601"/>
        </pc:sldMkLst>
        <pc:spChg chg="mod">
          <ac:chgData name="ALEXANDRE" userId="734048d45b8f99b5" providerId="LiveId" clId="{3286CA38-BCB4-4B22-BF21-C49853EA3999}" dt="2021-01-16T12:26:34.108" v="2040" actId="20577"/>
          <ac:spMkLst>
            <pc:docMk/>
            <pc:sldMk cId="1613946418" sldId="601"/>
            <ac:spMk id="2" creationId="{1CBC3F66-C285-4E5A-B9B2-E8B36F614C64}"/>
          </ac:spMkLst>
        </pc:spChg>
        <pc:spChg chg="mod">
          <ac:chgData name="ALEXANDRE" userId="734048d45b8f99b5" providerId="LiveId" clId="{3286CA38-BCB4-4B22-BF21-C49853EA3999}" dt="2021-01-16T12:28:15.020" v="2077" actId="1076"/>
          <ac:spMkLst>
            <pc:docMk/>
            <pc:sldMk cId="1613946418" sldId="601"/>
            <ac:spMk id="3" creationId="{2B53FD5A-A419-4D08-B189-735B45467911}"/>
          </ac:spMkLst>
        </pc:spChg>
        <pc:picChg chg="del">
          <ac:chgData name="ALEXANDRE" userId="734048d45b8f99b5" providerId="LiveId" clId="{3286CA38-BCB4-4B22-BF21-C49853EA3999}" dt="2021-01-16T12:26:39.633" v="2041" actId="478"/>
          <ac:picMkLst>
            <pc:docMk/>
            <pc:sldMk cId="1613946418" sldId="601"/>
            <ac:picMk id="3074" creationId="{6A249BF5-3C4A-40C2-9971-F48CD063DB60}"/>
          </ac:picMkLst>
        </pc:picChg>
        <pc:picChg chg="add mod">
          <ac:chgData name="ALEXANDRE" userId="734048d45b8f99b5" providerId="LiveId" clId="{3286CA38-BCB4-4B22-BF21-C49853EA3999}" dt="2021-01-16T12:28:18.108" v="2078" actId="1076"/>
          <ac:picMkLst>
            <pc:docMk/>
            <pc:sldMk cId="1613946418" sldId="601"/>
            <ac:picMk id="4098" creationId="{17901F06-1135-4F0F-9E45-564043C43980}"/>
          </ac:picMkLst>
        </pc:picChg>
      </pc:sldChg>
      <pc:sldChg chg="addSp delSp modSp new mod ord">
        <pc:chgData name="ALEXANDRE" userId="734048d45b8f99b5" providerId="LiveId" clId="{3286CA38-BCB4-4B22-BF21-C49853EA3999}" dt="2021-01-16T12:38:26.452" v="2341"/>
        <pc:sldMkLst>
          <pc:docMk/>
          <pc:sldMk cId="118099286" sldId="602"/>
        </pc:sldMkLst>
        <pc:spChg chg="mod">
          <ac:chgData name="ALEXANDRE" userId="734048d45b8f99b5" providerId="LiveId" clId="{3286CA38-BCB4-4B22-BF21-C49853EA3999}" dt="2021-01-16T12:29:26.509" v="2118" actId="1076"/>
          <ac:spMkLst>
            <pc:docMk/>
            <pc:sldMk cId="118099286" sldId="602"/>
            <ac:spMk id="2" creationId="{0C2503D5-42AF-4616-A3EC-6CA95227D1B1}"/>
          </ac:spMkLst>
        </pc:spChg>
        <pc:spChg chg="mod">
          <ac:chgData name="ALEXANDRE" userId="734048d45b8f99b5" providerId="LiveId" clId="{3286CA38-BCB4-4B22-BF21-C49853EA3999}" dt="2021-01-16T12:31:13.446" v="2158" actId="115"/>
          <ac:spMkLst>
            <pc:docMk/>
            <pc:sldMk cId="118099286" sldId="602"/>
            <ac:spMk id="3" creationId="{C978E11C-BA2F-45C2-8FC4-B1759E9DDCBC}"/>
          </ac:spMkLst>
        </pc:spChg>
        <pc:picChg chg="add del mod">
          <ac:chgData name="ALEXANDRE" userId="734048d45b8f99b5" providerId="LiveId" clId="{3286CA38-BCB4-4B22-BF21-C49853EA3999}" dt="2021-01-16T12:30:48.036" v="2139" actId="478"/>
          <ac:picMkLst>
            <pc:docMk/>
            <pc:sldMk cId="118099286" sldId="602"/>
            <ac:picMk id="5" creationId="{CEE15FD4-8D2F-4561-91E4-39F743C00F85}"/>
          </ac:picMkLst>
        </pc:picChg>
      </pc:sldChg>
      <pc:sldChg chg="addSp delSp modSp add del mod ord">
        <pc:chgData name="ALEXANDRE" userId="734048d45b8f99b5" providerId="LiveId" clId="{3286CA38-BCB4-4B22-BF21-C49853EA3999}" dt="2021-01-16T12:38:26.452" v="2341"/>
        <pc:sldMkLst>
          <pc:docMk/>
          <pc:sldMk cId="37314596" sldId="603"/>
        </pc:sldMkLst>
        <pc:spChg chg="add del mod">
          <ac:chgData name="ALEXANDRE" userId="734048d45b8f99b5" providerId="LiveId" clId="{3286CA38-BCB4-4B22-BF21-C49853EA3999}" dt="2021-01-16T12:30:07.558" v="2123" actId="478"/>
          <ac:spMkLst>
            <pc:docMk/>
            <pc:sldMk cId="37314596" sldId="603"/>
            <ac:spMk id="3" creationId="{1BB8D48F-6ED2-408F-895D-1F346ED69B3A}"/>
          </ac:spMkLst>
        </pc:spChg>
        <pc:spChg chg="del">
          <ac:chgData name="ALEXANDRE" userId="734048d45b8f99b5" providerId="LiveId" clId="{3286CA38-BCB4-4B22-BF21-C49853EA3999}" dt="2021-01-16T12:30:05.304" v="2122" actId="478"/>
          <ac:spMkLst>
            <pc:docMk/>
            <pc:sldMk cId="37314596" sldId="603"/>
            <ac:spMk id="4" creationId="{10FC7B3D-DECB-6B4A-B36D-F34E590AB03F}"/>
          </ac:spMkLst>
        </pc:spChg>
        <pc:spChg chg="add mod">
          <ac:chgData name="ALEXANDRE" userId="734048d45b8f99b5" providerId="LiveId" clId="{3286CA38-BCB4-4B22-BF21-C49853EA3999}" dt="2021-01-16T12:30:24.408" v="2132" actId="1076"/>
          <ac:spMkLst>
            <pc:docMk/>
            <pc:sldMk cId="37314596" sldId="603"/>
            <ac:spMk id="8" creationId="{FF2BB295-3EAC-47FE-91C4-6CFBA832E139}"/>
          </ac:spMkLst>
        </pc:spChg>
        <pc:spChg chg="mod">
          <ac:chgData name="ALEXANDRE" userId="734048d45b8f99b5" providerId="LiveId" clId="{3286CA38-BCB4-4B22-BF21-C49853EA3999}" dt="2021-01-16T12:30:28.140" v="2133" actId="1076"/>
          <ac:spMkLst>
            <pc:docMk/>
            <pc:sldMk cId="37314596" sldId="603"/>
            <ac:spMk id="13" creationId="{1A6AF7C7-4427-3344-A54B-6DC27A8FC828}"/>
          </ac:spMkLst>
        </pc:spChg>
        <pc:grpChg chg="mod">
          <ac:chgData name="ALEXANDRE" userId="734048d45b8f99b5" providerId="LiveId" clId="{3286CA38-BCB4-4B22-BF21-C49853EA3999}" dt="2021-01-16T12:30:28.809" v="2134" actId="115"/>
          <ac:grpSpMkLst>
            <pc:docMk/>
            <pc:sldMk cId="37314596" sldId="603"/>
            <ac:grpSpMk id="11" creationId="{1974AEF5-0473-C24D-94B0-DC3A2B6192E1}"/>
          </ac:grpSpMkLst>
        </pc:grpChg>
        <pc:picChg chg="mod">
          <ac:chgData name="ALEXANDRE" userId="734048d45b8f99b5" providerId="LiveId" clId="{3286CA38-BCB4-4B22-BF21-C49853EA3999}" dt="2021-01-16T12:30:28.140" v="2133" actId="1076"/>
          <ac:picMkLst>
            <pc:docMk/>
            <pc:sldMk cId="37314596" sldId="603"/>
            <ac:picMk id="12" creationId="{8818050E-C0C1-F048-ABCF-9793450AD6C0}"/>
          </ac:picMkLst>
        </pc:picChg>
      </pc:sldChg>
      <pc:sldChg chg="modSp add mod ord">
        <pc:chgData name="ALEXANDRE" userId="734048d45b8f99b5" providerId="LiveId" clId="{3286CA38-BCB4-4B22-BF21-C49853EA3999}" dt="2021-01-16T12:38:26.452" v="2341"/>
        <pc:sldMkLst>
          <pc:docMk/>
          <pc:sldMk cId="4109308359" sldId="604"/>
        </pc:sldMkLst>
        <pc:spChg chg="mod">
          <ac:chgData name="ALEXANDRE" userId="734048d45b8f99b5" providerId="LiveId" clId="{3286CA38-BCB4-4B22-BF21-C49853EA3999}" dt="2021-01-16T12:32:46.665" v="2208" actId="14100"/>
          <ac:spMkLst>
            <pc:docMk/>
            <pc:sldMk cId="4109308359" sldId="604"/>
            <ac:spMk id="2" creationId="{0C2503D5-42AF-4616-A3EC-6CA95227D1B1}"/>
          </ac:spMkLst>
        </pc:spChg>
        <pc:spChg chg="mod">
          <ac:chgData name="ALEXANDRE" userId="734048d45b8f99b5" providerId="LiveId" clId="{3286CA38-BCB4-4B22-BF21-C49853EA3999}" dt="2021-01-16T12:32:50.427" v="2209" actId="1076"/>
          <ac:spMkLst>
            <pc:docMk/>
            <pc:sldMk cId="4109308359" sldId="604"/>
            <ac:spMk id="3" creationId="{C978E11C-BA2F-45C2-8FC4-B1759E9DDCBC}"/>
          </ac:spMkLst>
        </pc:spChg>
      </pc:sldChg>
      <pc:sldChg chg="addSp modSp new mod ord">
        <pc:chgData name="ALEXANDRE" userId="734048d45b8f99b5" providerId="LiveId" clId="{3286CA38-BCB4-4B22-BF21-C49853EA3999}" dt="2021-01-16T12:38:26.452" v="2341"/>
        <pc:sldMkLst>
          <pc:docMk/>
          <pc:sldMk cId="3040183928" sldId="605"/>
        </pc:sldMkLst>
        <pc:spChg chg="mod">
          <ac:chgData name="ALEXANDRE" userId="734048d45b8f99b5" providerId="LiveId" clId="{3286CA38-BCB4-4B22-BF21-C49853EA3999}" dt="2021-01-16T12:34:49.729" v="2297" actId="1076"/>
          <ac:spMkLst>
            <pc:docMk/>
            <pc:sldMk cId="3040183928" sldId="605"/>
            <ac:spMk id="2" creationId="{C758D9E8-ACC2-40D1-AFC4-491CECBAA6CB}"/>
          </ac:spMkLst>
        </pc:spChg>
        <pc:spChg chg="mod">
          <ac:chgData name="ALEXANDRE" userId="734048d45b8f99b5" providerId="LiveId" clId="{3286CA38-BCB4-4B22-BF21-C49853EA3999}" dt="2021-01-16T12:35:40.941" v="2304" actId="1076"/>
          <ac:spMkLst>
            <pc:docMk/>
            <pc:sldMk cId="3040183928" sldId="605"/>
            <ac:spMk id="3" creationId="{4AC1277C-F6D3-4018-9307-A2B5965BD736}"/>
          </ac:spMkLst>
        </pc:spChg>
        <pc:picChg chg="add mod">
          <ac:chgData name="ALEXANDRE" userId="734048d45b8f99b5" providerId="LiveId" clId="{3286CA38-BCB4-4B22-BF21-C49853EA3999}" dt="2021-01-16T12:35:37.881" v="2303" actId="1076"/>
          <ac:picMkLst>
            <pc:docMk/>
            <pc:sldMk cId="3040183928" sldId="605"/>
            <ac:picMk id="5122" creationId="{E0DB0E4B-7A1F-49C1-98E8-E26DF96682F6}"/>
          </ac:picMkLst>
        </pc:picChg>
      </pc:sldChg>
      <pc:sldChg chg="delSp modSp add mod ord">
        <pc:chgData name="ALEXANDRE" userId="734048d45b8f99b5" providerId="LiveId" clId="{3286CA38-BCB4-4B22-BF21-C49853EA3999}" dt="2021-01-16T12:38:26.452" v="2341"/>
        <pc:sldMkLst>
          <pc:docMk/>
          <pc:sldMk cId="3913044338" sldId="606"/>
        </pc:sldMkLst>
        <pc:spChg chg="mod">
          <ac:chgData name="ALEXANDRE" userId="734048d45b8f99b5" providerId="LiveId" clId="{3286CA38-BCB4-4B22-BF21-C49853EA3999}" dt="2021-01-16T12:36:52.366" v="2339" actId="115"/>
          <ac:spMkLst>
            <pc:docMk/>
            <pc:sldMk cId="3913044338" sldId="606"/>
            <ac:spMk id="2" creationId="{C758D9E8-ACC2-40D1-AFC4-491CECBAA6CB}"/>
          </ac:spMkLst>
        </pc:spChg>
        <pc:spChg chg="mod">
          <ac:chgData name="ALEXANDRE" userId="734048d45b8f99b5" providerId="LiveId" clId="{3286CA38-BCB4-4B22-BF21-C49853EA3999}" dt="2021-01-16T12:36:46.976" v="2337" actId="14100"/>
          <ac:spMkLst>
            <pc:docMk/>
            <pc:sldMk cId="3913044338" sldId="606"/>
            <ac:spMk id="3" creationId="{4AC1277C-F6D3-4018-9307-A2B5965BD736}"/>
          </ac:spMkLst>
        </pc:spChg>
        <pc:picChg chg="del">
          <ac:chgData name="ALEXANDRE" userId="734048d45b8f99b5" providerId="LiveId" clId="{3286CA38-BCB4-4B22-BF21-C49853EA3999}" dt="2021-01-16T12:35:59.032" v="2306" actId="478"/>
          <ac:picMkLst>
            <pc:docMk/>
            <pc:sldMk cId="3913044338" sldId="606"/>
            <ac:picMk id="5122" creationId="{E0DB0E4B-7A1F-49C1-98E8-E26DF96682F6}"/>
          </ac:picMkLst>
        </pc:picChg>
      </pc:sldChg>
      <pc:sldChg chg="addSp delSp modSp new mod">
        <pc:chgData name="ALEXANDRE" userId="734048d45b8f99b5" providerId="LiveId" clId="{3286CA38-BCB4-4B22-BF21-C49853EA3999}" dt="2021-01-19T14:40:23.636" v="6375" actId="1076"/>
        <pc:sldMkLst>
          <pc:docMk/>
          <pc:sldMk cId="777782344" sldId="607"/>
        </pc:sldMkLst>
        <pc:spChg chg="mod">
          <ac:chgData name="ALEXANDRE" userId="734048d45b8f99b5" providerId="LiveId" clId="{3286CA38-BCB4-4B22-BF21-C49853EA3999}" dt="2021-01-16T13:03:11.191" v="2419" actId="1076"/>
          <ac:spMkLst>
            <pc:docMk/>
            <pc:sldMk cId="777782344" sldId="607"/>
            <ac:spMk id="2" creationId="{BD3FBA91-2B54-4E17-ADDA-BACA9F93C91B}"/>
          </ac:spMkLst>
        </pc:spChg>
        <pc:spChg chg="mod">
          <ac:chgData name="ALEXANDRE" userId="734048d45b8f99b5" providerId="LiveId" clId="{3286CA38-BCB4-4B22-BF21-C49853EA3999}" dt="2021-01-19T14:40:22.058" v="6374" actId="14100"/>
          <ac:spMkLst>
            <pc:docMk/>
            <pc:sldMk cId="777782344" sldId="607"/>
            <ac:spMk id="3" creationId="{9D9627F0-94D3-48CF-A375-29109EDCE7FC}"/>
          </ac:spMkLst>
        </pc:spChg>
        <pc:spChg chg="add del">
          <ac:chgData name="ALEXANDRE" userId="734048d45b8f99b5" providerId="LiveId" clId="{3286CA38-BCB4-4B22-BF21-C49853EA3999}" dt="2021-01-19T14:38:45.559" v="6349"/>
          <ac:spMkLst>
            <pc:docMk/>
            <pc:sldMk cId="777782344" sldId="607"/>
            <ac:spMk id="4" creationId="{3B85F8F5-9E95-44B1-B218-C33E27126E63}"/>
          </ac:spMkLst>
        </pc:spChg>
        <pc:picChg chg="add del mod">
          <ac:chgData name="ALEXANDRE" userId="734048d45b8f99b5" providerId="LiveId" clId="{3286CA38-BCB4-4B22-BF21-C49853EA3999}" dt="2021-01-19T14:38:03.157" v="6267" actId="478"/>
          <ac:picMkLst>
            <pc:docMk/>
            <pc:sldMk cId="777782344" sldId="607"/>
            <ac:picMk id="5" creationId="{069551BB-84C1-4664-AFBD-DA178ACA6501}"/>
          </ac:picMkLst>
        </pc:picChg>
        <pc:picChg chg="add mod">
          <ac:chgData name="ALEXANDRE" userId="734048d45b8f99b5" providerId="LiveId" clId="{3286CA38-BCB4-4B22-BF21-C49853EA3999}" dt="2021-01-19T14:40:23.636" v="6375" actId="1076"/>
          <ac:picMkLst>
            <pc:docMk/>
            <pc:sldMk cId="777782344" sldId="607"/>
            <ac:picMk id="1027" creationId="{9ACC278A-2C2B-4A5C-B383-C46405ABCC55}"/>
          </ac:picMkLst>
        </pc:picChg>
      </pc:sldChg>
      <pc:sldChg chg="addSp delSp modSp add del mod ord">
        <pc:chgData name="ALEXANDRE" userId="734048d45b8f99b5" providerId="LiveId" clId="{3286CA38-BCB4-4B22-BF21-C49853EA3999}" dt="2021-01-19T19:00:26.683" v="7315" actId="47"/>
        <pc:sldMkLst>
          <pc:docMk/>
          <pc:sldMk cId="171914554" sldId="608"/>
        </pc:sldMkLst>
        <pc:spChg chg="mod">
          <ac:chgData name="ALEXANDRE" userId="734048d45b8f99b5" providerId="LiveId" clId="{3286CA38-BCB4-4B22-BF21-C49853EA3999}" dt="2021-01-16T13:08:03.725" v="2639" actId="1076"/>
          <ac:spMkLst>
            <pc:docMk/>
            <pc:sldMk cId="171914554" sldId="608"/>
            <ac:spMk id="2" creationId="{BD3FBA91-2B54-4E17-ADDA-BACA9F93C91B}"/>
          </ac:spMkLst>
        </pc:spChg>
        <pc:spChg chg="mod">
          <ac:chgData name="ALEXANDRE" userId="734048d45b8f99b5" providerId="LiveId" clId="{3286CA38-BCB4-4B22-BF21-C49853EA3999}" dt="2021-01-16T13:07:35.341" v="2638" actId="1076"/>
          <ac:spMkLst>
            <pc:docMk/>
            <pc:sldMk cId="171914554" sldId="608"/>
            <ac:spMk id="3" creationId="{9D9627F0-94D3-48CF-A375-29109EDCE7FC}"/>
          </ac:spMkLst>
        </pc:spChg>
        <pc:picChg chg="del">
          <ac:chgData name="ALEXANDRE" userId="734048d45b8f99b5" providerId="LiveId" clId="{3286CA38-BCB4-4B22-BF21-C49853EA3999}" dt="2021-01-16T13:04:05.334" v="2435" actId="478"/>
          <ac:picMkLst>
            <pc:docMk/>
            <pc:sldMk cId="171914554" sldId="608"/>
            <ac:picMk id="5" creationId="{069551BB-84C1-4664-AFBD-DA178ACA6501}"/>
          </ac:picMkLst>
        </pc:picChg>
        <pc:picChg chg="add mod">
          <ac:chgData name="ALEXANDRE" userId="734048d45b8f99b5" providerId="LiveId" clId="{3286CA38-BCB4-4B22-BF21-C49853EA3999}" dt="2021-01-16T13:07:28.688" v="2636" actId="14100"/>
          <ac:picMkLst>
            <pc:docMk/>
            <pc:sldMk cId="171914554" sldId="608"/>
            <ac:picMk id="6" creationId="{F874B5CA-2BAF-42FC-8CCC-65313CC46C29}"/>
          </ac:picMkLst>
        </pc:picChg>
      </pc:sldChg>
      <pc:sldChg chg="addSp delSp modSp new mod">
        <pc:chgData name="ALEXANDRE" userId="734048d45b8f99b5" providerId="LiveId" clId="{3286CA38-BCB4-4B22-BF21-C49853EA3999}" dt="2021-01-19T18:56:05.672" v="7268" actId="404"/>
        <pc:sldMkLst>
          <pc:docMk/>
          <pc:sldMk cId="1176138428" sldId="609"/>
        </pc:sldMkLst>
        <pc:spChg chg="del mod">
          <ac:chgData name="ALEXANDRE" userId="734048d45b8f99b5" providerId="LiveId" clId="{3286CA38-BCB4-4B22-BF21-C49853EA3999}" dt="2021-01-19T18:55:56.069" v="7262" actId="478"/>
          <ac:spMkLst>
            <pc:docMk/>
            <pc:sldMk cId="1176138428" sldId="609"/>
            <ac:spMk id="2" creationId="{1F313D39-E8E2-4C52-AE2C-E56D90EA4A58}"/>
          </ac:spMkLst>
        </pc:spChg>
        <pc:spChg chg="del mod">
          <ac:chgData name="ALEXANDRE" userId="734048d45b8f99b5" providerId="LiveId" clId="{3286CA38-BCB4-4B22-BF21-C49853EA3999}" dt="2021-01-19T18:50:39.647" v="7117" actId="478"/>
          <ac:spMkLst>
            <pc:docMk/>
            <pc:sldMk cId="1176138428" sldId="609"/>
            <ac:spMk id="3" creationId="{52FDA018-047C-4642-9B82-5A0AF906570E}"/>
          </ac:spMkLst>
        </pc:spChg>
        <pc:spChg chg="add del mod">
          <ac:chgData name="ALEXANDRE" userId="734048d45b8f99b5" providerId="LiveId" clId="{3286CA38-BCB4-4B22-BF21-C49853EA3999}" dt="2021-01-19T18:50:44.172" v="7119" actId="478"/>
          <ac:spMkLst>
            <pc:docMk/>
            <pc:sldMk cId="1176138428" sldId="609"/>
            <ac:spMk id="5" creationId="{28FEA165-5BEC-4114-BC97-BC7C7153C643}"/>
          </ac:spMkLst>
        </pc:spChg>
        <pc:spChg chg="add mod">
          <ac:chgData name="ALEXANDRE" userId="734048d45b8f99b5" providerId="LiveId" clId="{3286CA38-BCB4-4B22-BF21-C49853EA3999}" dt="2021-01-19T18:51:03.059" v="7129" actId="1076"/>
          <ac:spMkLst>
            <pc:docMk/>
            <pc:sldMk cId="1176138428" sldId="609"/>
            <ac:spMk id="6" creationId="{3F8EE978-6FC5-4280-9A4C-3C705F56F9F8}"/>
          </ac:spMkLst>
        </pc:spChg>
        <pc:spChg chg="add mod">
          <ac:chgData name="ALEXANDRE" userId="734048d45b8f99b5" providerId="LiveId" clId="{3286CA38-BCB4-4B22-BF21-C49853EA3999}" dt="2021-01-19T18:56:05.672" v="7268" actId="404"/>
          <ac:spMkLst>
            <pc:docMk/>
            <pc:sldMk cId="1176138428" sldId="609"/>
            <ac:spMk id="7" creationId="{E133F5A0-BA8B-4CA9-9A98-9B4CA1358151}"/>
          </ac:spMkLst>
        </pc:spChg>
        <pc:spChg chg="add mod">
          <ac:chgData name="ALEXANDRE" userId="734048d45b8f99b5" providerId="LiveId" clId="{3286CA38-BCB4-4B22-BF21-C49853EA3999}" dt="2021-01-19T18:55:48.770" v="7260" actId="1582"/>
          <ac:spMkLst>
            <pc:docMk/>
            <pc:sldMk cId="1176138428" sldId="609"/>
            <ac:spMk id="8" creationId="{6A7940E4-5836-47C6-9761-5DD17DDBFD08}"/>
          </ac:spMkLst>
        </pc:spChg>
        <pc:spChg chg="add del mod">
          <ac:chgData name="ALEXANDRE" userId="734048d45b8f99b5" providerId="LiveId" clId="{3286CA38-BCB4-4B22-BF21-C49853EA3999}" dt="2021-01-19T18:55:58.050" v="7263" actId="478"/>
          <ac:spMkLst>
            <pc:docMk/>
            <pc:sldMk cId="1176138428" sldId="609"/>
            <ac:spMk id="10" creationId="{39935A3E-A928-41B0-AC1F-6EE027F0DF51}"/>
          </ac:spMkLst>
        </pc:spChg>
      </pc:sldChg>
      <pc:sldChg chg="modSp add mod ord">
        <pc:chgData name="ALEXANDRE" userId="734048d45b8f99b5" providerId="LiveId" clId="{3286CA38-BCB4-4B22-BF21-C49853EA3999}" dt="2021-01-19T18:33:23.936" v="6876" actId="27636"/>
        <pc:sldMkLst>
          <pc:docMk/>
          <pc:sldMk cId="2283047255" sldId="610"/>
        </pc:sldMkLst>
        <pc:spChg chg="mod">
          <ac:chgData name="ALEXANDRE" userId="734048d45b8f99b5" providerId="LiveId" clId="{3286CA38-BCB4-4B22-BF21-C49853EA3999}" dt="2021-01-19T18:20:44.188" v="6729" actId="20577"/>
          <ac:spMkLst>
            <pc:docMk/>
            <pc:sldMk cId="2283047255" sldId="610"/>
            <ac:spMk id="2" creationId="{1F313D39-E8E2-4C52-AE2C-E56D90EA4A58}"/>
          </ac:spMkLst>
        </pc:spChg>
        <pc:spChg chg="mod">
          <ac:chgData name="ALEXANDRE" userId="734048d45b8f99b5" providerId="LiveId" clId="{3286CA38-BCB4-4B22-BF21-C49853EA3999}" dt="2021-01-19T18:33:23.936" v="6876" actId="27636"/>
          <ac:spMkLst>
            <pc:docMk/>
            <pc:sldMk cId="2283047255" sldId="610"/>
            <ac:spMk id="3" creationId="{52FDA018-047C-4642-9B82-5A0AF906570E}"/>
          </ac:spMkLst>
        </pc:spChg>
      </pc:sldChg>
      <pc:sldChg chg="modSp add del mod">
        <pc:chgData name="ALEXANDRE" userId="734048d45b8f99b5" providerId="LiveId" clId="{3286CA38-BCB4-4B22-BF21-C49853EA3999}" dt="2021-01-19T18:51:30.081" v="7131" actId="47"/>
        <pc:sldMkLst>
          <pc:docMk/>
          <pc:sldMk cId="2479689860" sldId="611"/>
        </pc:sldMkLst>
        <pc:spChg chg="mod">
          <ac:chgData name="ALEXANDRE" userId="734048d45b8f99b5" providerId="LiveId" clId="{3286CA38-BCB4-4B22-BF21-C49853EA3999}" dt="2021-01-16T13:20:46.046" v="2880" actId="1076"/>
          <ac:spMkLst>
            <pc:docMk/>
            <pc:sldMk cId="2479689860" sldId="611"/>
            <ac:spMk id="2" creationId="{1F313D39-E8E2-4C52-AE2C-E56D90EA4A58}"/>
          </ac:spMkLst>
        </pc:spChg>
        <pc:spChg chg="mod">
          <ac:chgData name="ALEXANDRE" userId="734048d45b8f99b5" providerId="LiveId" clId="{3286CA38-BCB4-4B22-BF21-C49853EA3999}" dt="2021-01-16T13:21:06.403" v="2881" actId="1076"/>
          <ac:spMkLst>
            <pc:docMk/>
            <pc:sldMk cId="2479689860" sldId="611"/>
            <ac:spMk id="3" creationId="{52FDA018-047C-4642-9B82-5A0AF906570E}"/>
          </ac:spMkLst>
        </pc:spChg>
      </pc:sldChg>
      <pc:sldChg chg="add">
        <pc:chgData name="ALEXANDRE" userId="734048d45b8f99b5" providerId="LiveId" clId="{3286CA38-BCB4-4B22-BF21-C49853EA3999}" dt="2021-01-18T11:51:04.316" v="3928"/>
        <pc:sldMkLst>
          <pc:docMk/>
          <pc:sldMk cId="1323604708" sldId="612"/>
        </pc:sldMkLst>
      </pc:sldChg>
      <pc:sldChg chg="addSp modSp new del mod">
        <pc:chgData name="ALEXANDRE" userId="734048d45b8f99b5" providerId="LiveId" clId="{3286CA38-BCB4-4B22-BF21-C49853EA3999}" dt="2021-01-18T11:50:58.172" v="3927" actId="2696"/>
        <pc:sldMkLst>
          <pc:docMk/>
          <pc:sldMk cId="2427511899" sldId="612"/>
        </pc:sldMkLst>
        <pc:spChg chg="mod">
          <ac:chgData name="ALEXANDRE" userId="734048d45b8f99b5" providerId="LiveId" clId="{3286CA38-BCB4-4B22-BF21-C49853EA3999}" dt="2021-01-16T13:26:38.678" v="2916" actId="1076"/>
          <ac:spMkLst>
            <pc:docMk/>
            <pc:sldMk cId="2427511899" sldId="612"/>
            <ac:spMk id="2" creationId="{9F5D9F34-F203-4AD9-8167-DC4027A4AED2}"/>
          </ac:spMkLst>
        </pc:spChg>
        <pc:spChg chg="mod">
          <ac:chgData name="ALEXANDRE" userId="734048d45b8f99b5" providerId="LiveId" clId="{3286CA38-BCB4-4B22-BF21-C49853EA3999}" dt="2021-01-16T13:26:35.079" v="2915" actId="1076"/>
          <ac:spMkLst>
            <pc:docMk/>
            <pc:sldMk cId="2427511899" sldId="612"/>
            <ac:spMk id="3" creationId="{F37B6769-59A0-4B5C-BD30-201BFE99EAFA}"/>
          </ac:spMkLst>
        </pc:spChg>
        <pc:picChg chg="add mod">
          <ac:chgData name="ALEXANDRE" userId="734048d45b8f99b5" providerId="LiveId" clId="{3286CA38-BCB4-4B22-BF21-C49853EA3999}" dt="2021-01-16T13:26:16.166" v="2912" actId="1076"/>
          <ac:picMkLst>
            <pc:docMk/>
            <pc:sldMk cId="2427511899" sldId="612"/>
            <ac:picMk id="6146" creationId="{C89D28C9-974E-43FC-80AE-6EAEBA8EC621}"/>
          </ac:picMkLst>
        </pc:picChg>
      </pc:sldChg>
      <pc:sldChg chg="add">
        <pc:chgData name="ALEXANDRE" userId="734048d45b8f99b5" providerId="LiveId" clId="{3286CA38-BCB4-4B22-BF21-C49853EA3999}" dt="2021-01-18T11:51:04.316" v="3928"/>
        <pc:sldMkLst>
          <pc:docMk/>
          <pc:sldMk cId="87033971" sldId="613"/>
        </pc:sldMkLst>
      </pc:sldChg>
      <pc:sldChg chg="addSp delSp modSp add del mod">
        <pc:chgData name="ALEXANDRE" userId="734048d45b8f99b5" providerId="LiveId" clId="{3286CA38-BCB4-4B22-BF21-C49853EA3999}" dt="2021-01-18T11:50:58.172" v="3927" actId="2696"/>
        <pc:sldMkLst>
          <pc:docMk/>
          <pc:sldMk cId="616370450" sldId="613"/>
        </pc:sldMkLst>
        <pc:spChg chg="mod">
          <ac:chgData name="ALEXANDRE" userId="734048d45b8f99b5" providerId="LiveId" clId="{3286CA38-BCB4-4B22-BF21-C49853EA3999}" dt="2021-01-16T13:28:23.745" v="2944" actId="20577"/>
          <ac:spMkLst>
            <pc:docMk/>
            <pc:sldMk cId="616370450" sldId="613"/>
            <ac:spMk id="2" creationId="{9F5D9F34-F203-4AD9-8167-DC4027A4AED2}"/>
          </ac:spMkLst>
        </pc:spChg>
        <pc:spChg chg="mod">
          <ac:chgData name="ALEXANDRE" userId="734048d45b8f99b5" providerId="LiveId" clId="{3286CA38-BCB4-4B22-BF21-C49853EA3999}" dt="2021-01-16T13:28:13.073" v="2933" actId="20577"/>
          <ac:spMkLst>
            <pc:docMk/>
            <pc:sldMk cId="616370450" sldId="613"/>
            <ac:spMk id="3" creationId="{F37B6769-59A0-4B5C-BD30-201BFE99EAFA}"/>
          </ac:spMkLst>
        </pc:spChg>
        <pc:picChg chg="del">
          <ac:chgData name="ALEXANDRE" userId="734048d45b8f99b5" providerId="LiveId" clId="{3286CA38-BCB4-4B22-BF21-C49853EA3999}" dt="2021-01-16T13:27:39.154" v="2921" actId="478"/>
          <ac:picMkLst>
            <pc:docMk/>
            <pc:sldMk cId="616370450" sldId="613"/>
            <ac:picMk id="6146" creationId="{C89D28C9-974E-43FC-80AE-6EAEBA8EC621}"/>
          </ac:picMkLst>
        </pc:picChg>
        <pc:picChg chg="add mod">
          <ac:chgData name="ALEXANDRE" userId="734048d45b8f99b5" providerId="LiveId" clId="{3286CA38-BCB4-4B22-BF21-C49853EA3999}" dt="2021-01-16T13:27:52.274" v="2925" actId="14100"/>
          <ac:picMkLst>
            <pc:docMk/>
            <pc:sldMk cId="616370450" sldId="613"/>
            <ac:picMk id="7170" creationId="{37B99763-090E-4117-BF7C-798EC802B91A}"/>
          </ac:picMkLst>
        </pc:picChg>
      </pc:sldChg>
      <pc:sldChg chg="add">
        <pc:chgData name="ALEXANDRE" userId="734048d45b8f99b5" providerId="LiveId" clId="{3286CA38-BCB4-4B22-BF21-C49853EA3999}" dt="2021-01-18T11:51:04.316" v="3928"/>
        <pc:sldMkLst>
          <pc:docMk/>
          <pc:sldMk cId="1841787724" sldId="614"/>
        </pc:sldMkLst>
      </pc:sldChg>
      <pc:sldChg chg="addSp delSp modSp new del mod">
        <pc:chgData name="ALEXANDRE" userId="734048d45b8f99b5" providerId="LiveId" clId="{3286CA38-BCB4-4B22-BF21-C49853EA3999}" dt="2021-01-18T11:50:58.172" v="3927" actId="2696"/>
        <pc:sldMkLst>
          <pc:docMk/>
          <pc:sldMk cId="2635430113" sldId="614"/>
        </pc:sldMkLst>
        <pc:spChg chg="del mod">
          <ac:chgData name="ALEXANDRE" userId="734048d45b8f99b5" providerId="LiveId" clId="{3286CA38-BCB4-4B22-BF21-C49853EA3999}" dt="2021-01-16T13:30:23.289" v="3008" actId="478"/>
          <ac:spMkLst>
            <pc:docMk/>
            <pc:sldMk cId="2635430113" sldId="614"/>
            <ac:spMk id="2" creationId="{7C31B6C0-5A5C-4AA8-A7A2-5BDD91BCEADE}"/>
          </ac:spMkLst>
        </pc:spChg>
        <pc:spChg chg="del">
          <ac:chgData name="ALEXANDRE" userId="734048d45b8f99b5" providerId="LiveId" clId="{3286CA38-BCB4-4B22-BF21-C49853EA3999}" dt="2021-01-16T13:29:43.559" v="2999" actId="478"/>
          <ac:spMkLst>
            <pc:docMk/>
            <pc:sldMk cId="2635430113" sldId="614"/>
            <ac:spMk id="3" creationId="{298D8A17-276F-4EB9-89DE-2C50D3098A99}"/>
          </ac:spMkLst>
        </pc:spChg>
        <pc:spChg chg="add mod">
          <ac:chgData name="ALEXANDRE" userId="734048d45b8f99b5" providerId="LiveId" clId="{3286CA38-BCB4-4B22-BF21-C49853EA3999}" dt="2021-01-16T13:38:18.120" v="3280" actId="20577"/>
          <ac:spMkLst>
            <pc:docMk/>
            <pc:sldMk cId="2635430113" sldId="614"/>
            <ac:spMk id="7" creationId="{D99417D2-A0C9-4EB8-8A2A-398B90E65D4F}"/>
          </ac:spMkLst>
        </pc:spChg>
        <pc:spChg chg="add mod">
          <ac:chgData name="ALEXANDRE" userId="734048d45b8f99b5" providerId="LiveId" clId="{3286CA38-BCB4-4B22-BF21-C49853EA3999}" dt="2021-01-16T13:31:58.969" v="3125" actId="1076"/>
          <ac:spMkLst>
            <pc:docMk/>
            <pc:sldMk cId="2635430113" sldId="614"/>
            <ac:spMk id="11" creationId="{0FFC3E62-BF09-4B3B-A9EF-31F5C7E656D7}"/>
          </ac:spMkLst>
        </pc:spChg>
        <pc:picChg chg="add del mod modCrop">
          <ac:chgData name="ALEXANDRE" userId="734048d45b8f99b5" providerId="LiveId" clId="{3286CA38-BCB4-4B22-BF21-C49853EA3999}" dt="2021-01-16T13:30:40.599" v="3009" actId="478"/>
          <ac:picMkLst>
            <pc:docMk/>
            <pc:sldMk cId="2635430113" sldId="614"/>
            <ac:picMk id="5" creationId="{D684B667-1ACD-4194-AB46-63D402808BEA}"/>
          </ac:picMkLst>
        </pc:picChg>
        <pc:picChg chg="add mod">
          <ac:chgData name="ALEXANDRE" userId="734048d45b8f99b5" providerId="LiveId" clId="{3286CA38-BCB4-4B22-BF21-C49853EA3999}" dt="2021-01-16T13:31:23.589" v="3113" actId="1076"/>
          <ac:picMkLst>
            <pc:docMk/>
            <pc:sldMk cId="2635430113" sldId="614"/>
            <ac:picMk id="9" creationId="{518D18CC-ABEE-413A-903F-94BB111AFE25}"/>
          </ac:picMkLst>
        </pc:picChg>
        <pc:picChg chg="add mod modCrop">
          <ac:chgData name="ALEXANDRE" userId="734048d45b8f99b5" providerId="LiveId" clId="{3286CA38-BCB4-4B22-BF21-C49853EA3999}" dt="2021-01-16T13:32:01.688" v="3126" actId="1076"/>
          <ac:picMkLst>
            <pc:docMk/>
            <pc:sldMk cId="2635430113" sldId="614"/>
            <ac:picMk id="10" creationId="{FB8D6643-AEC6-46B6-A2B1-F1E1C9D0745B}"/>
          </ac:picMkLst>
        </pc:picChg>
      </pc:sldChg>
      <pc:sldChg chg="addSp delSp modSp add del mod modAnim">
        <pc:chgData name="ALEXANDRE" userId="734048d45b8f99b5" providerId="LiveId" clId="{3286CA38-BCB4-4B22-BF21-C49853EA3999}" dt="2021-01-18T11:50:58.172" v="3927" actId="2696"/>
        <pc:sldMkLst>
          <pc:docMk/>
          <pc:sldMk cId="311264282" sldId="615"/>
        </pc:sldMkLst>
        <pc:spChg chg="add mod">
          <ac:chgData name="ALEXANDRE" userId="734048d45b8f99b5" providerId="LiveId" clId="{3286CA38-BCB4-4B22-BF21-C49853EA3999}" dt="2021-01-16T13:33:28.270" v="3174" actId="1076"/>
          <ac:spMkLst>
            <pc:docMk/>
            <pc:sldMk cId="311264282" sldId="615"/>
            <ac:spMk id="4" creationId="{077A7DF6-9788-4D1C-A6D6-1E25CAA4BEBC}"/>
          </ac:spMkLst>
        </pc:spChg>
        <pc:spChg chg="mod">
          <ac:chgData name="ALEXANDRE" userId="734048d45b8f99b5" providerId="LiveId" clId="{3286CA38-BCB4-4B22-BF21-C49853EA3999}" dt="2021-01-16T13:38:26.470" v="3284" actId="27636"/>
          <ac:spMkLst>
            <pc:docMk/>
            <pc:sldMk cId="311264282" sldId="615"/>
            <ac:spMk id="7" creationId="{D99417D2-A0C9-4EB8-8A2A-398B90E65D4F}"/>
          </ac:spMkLst>
        </pc:spChg>
        <pc:spChg chg="del">
          <ac:chgData name="ALEXANDRE" userId="734048d45b8f99b5" providerId="LiveId" clId="{3286CA38-BCB4-4B22-BF21-C49853EA3999}" dt="2021-01-16T13:34:03.572" v="3186" actId="478"/>
          <ac:spMkLst>
            <pc:docMk/>
            <pc:sldMk cId="311264282" sldId="615"/>
            <ac:spMk id="11" creationId="{0FFC3E62-BF09-4B3B-A9EF-31F5C7E656D7}"/>
          </ac:spMkLst>
        </pc:spChg>
        <pc:spChg chg="add mod">
          <ac:chgData name="ALEXANDRE" userId="734048d45b8f99b5" providerId="LiveId" clId="{3286CA38-BCB4-4B22-BF21-C49853EA3999}" dt="2021-01-16T13:33:35.052" v="3177" actId="14100"/>
          <ac:spMkLst>
            <pc:docMk/>
            <pc:sldMk cId="311264282" sldId="615"/>
            <ac:spMk id="12" creationId="{DA14CC95-FD7E-4D9D-A03A-DE3FB82FD9E3}"/>
          </ac:spMkLst>
        </pc:spChg>
        <pc:spChg chg="add mod">
          <ac:chgData name="ALEXANDRE" userId="734048d45b8f99b5" providerId="LiveId" clId="{3286CA38-BCB4-4B22-BF21-C49853EA3999}" dt="2021-01-16T13:33:49.736" v="3183" actId="1076"/>
          <ac:spMkLst>
            <pc:docMk/>
            <pc:sldMk cId="311264282" sldId="615"/>
            <ac:spMk id="13" creationId="{ABA564D9-2836-478B-9349-28A03E2E0DDC}"/>
          </ac:spMkLst>
        </pc:spChg>
        <pc:spChg chg="add mod">
          <ac:chgData name="ALEXANDRE" userId="734048d45b8f99b5" providerId="LiveId" clId="{3286CA38-BCB4-4B22-BF21-C49853EA3999}" dt="2021-01-16T13:34:35.019" v="3193" actId="14100"/>
          <ac:spMkLst>
            <pc:docMk/>
            <pc:sldMk cId="311264282" sldId="615"/>
            <ac:spMk id="14" creationId="{089AD1FB-0357-4829-8C9F-57427DAB7281}"/>
          </ac:spMkLst>
        </pc:spChg>
        <pc:picChg chg="add mod ord">
          <ac:chgData name="ALEXANDRE" userId="734048d45b8f99b5" providerId="LiveId" clId="{3286CA38-BCB4-4B22-BF21-C49853EA3999}" dt="2021-01-16T13:33:46.712" v="3182" actId="1076"/>
          <ac:picMkLst>
            <pc:docMk/>
            <pc:sldMk cId="311264282" sldId="615"/>
            <ac:picMk id="3" creationId="{FD981B6C-9045-482C-8EA0-CC0528A2605C}"/>
          </ac:picMkLst>
        </pc:picChg>
        <pc:picChg chg="del">
          <ac:chgData name="ALEXANDRE" userId="734048d45b8f99b5" providerId="LiveId" clId="{3286CA38-BCB4-4B22-BF21-C49853EA3999}" dt="2021-01-16T13:32:26.479" v="3160" actId="478"/>
          <ac:picMkLst>
            <pc:docMk/>
            <pc:sldMk cId="311264282" sldId="615"/>
            <ac:picMk id="9" creationId="{518D18CC-ABEE-413A-903F-94BB111AFE25}"/>
          </ac:picMkLst>
        </pc:picChg>
        <pc:picChg chg="del">
          <ac:chgData name="ALEXANDRE" userId="734048d45b8f99b5" providerId="LiveId" clId="{3286CA38-BCB4-4B22-BF21-C49853EA3999}" dt="2021-01-16T13:32:28.142" v="3161" actId="478"/>
          <ac:picMkLst>
            <pc:docMk/>
            <pc:sldMk cId="311264282" sldId="615"/>
            <ac:picMk id="10" creationId="{FB8D6643-AEC6-46B6-A2B1-F1E1C9D0745B}"/>
          </ac:picMkLst>
        </pc:picChg>
        <pc:cxnChg chg="add del mod">
          <ac:chgData name="ALEXANDRE" userId="734048d45b8f99b5" providerId="LiveId" clId="{3286CA38-BCB4-4B22-BF21-C49853EA3999}" dt="2021-01-16T13:34:22.095" v="3190" actId="478"/>
          <ac:cxnSpMkLst>
            <pc:docMk/>
            <pc:sldMk cId="311264282" sldId="615"/>
            <ac:cxnSpMk id="6" creationId="{DE49D97F-E7F1-4C93-B390-AC2694285210}"/>
          </ac:cxnSpMkLst>
        </pc:cxnChg>
      </pc:sldChg>
      <pc:sldChg chg="add">
        <pc:chgData name="ALEXANDRE" userId="734048d45b8f99b5" providerId="LiveId" clId="{3286CA38-BCB4-4B22-BF21-C49853EA3999}" dt="2021-01-18T11:51:04.316" v="3928"/>
        <pc:sldMkLst>
          <pc:docMk/>
          <pc:sldMk cId="1040117827" sldId="615"/>
        </pc:sldMkLst>
      </pc:sldChg>
      <pc:sldChg chg="addSp delSp modSp new del mod">
        <pc:chgData name="ALEXANDRE" userId="734048d45b8f99b5" providerId="LiveId" clId="{3286CA38-BCB4-4B22-BF21-C49853EA3999}" dt="2021-01-18T11:50:58.172" v="3927" actId="2696"/>
        <pc:sldMkLst>
          <pc:docMk/>
          <pc:sldMk cId="2510074043" sldId="616"/>
        </pc:sldMkLst>
        <pc:spChg chg="mod">
          <ac:chgData name="ALEXANDRE" userId="734048d45b8f99b5" providerId="LiveId" clId="{3286CA38-BCB4-4B22-BF21-C49853EA3999}" dt="2021-01-16T13:39:02.516" v="3293" actId="1076"/>
          <ac:spMkLst>
            <pc:docMk/>
            <pc:sldMk cId="2510074043" sldId="616"/>
            <ac:spMk id="2" creationId="{735ED580-EF6D-42FF-98E1-A6CD667F94A0}"/>
          </ac:spMkLst>
        </pc:spChg>
        <pc:spChg chg="mod">
          <ac:chgData name="ALEXANDRE" userId="734048d45b8f99b5" providerId="LiveId" clId="{3286CA38-BCB4-4B22-BF21-C49853EA3999}" dt="2021-01-16T13:40:16.477" v="3419" actId="1076"/>
          <ac:spMkLst>
            <pc:docMk/>
            <pc:sldMk cId="2510074043" sldId="616"/>
            <ac:spMk id="3" creationId="{BBA6393A-08AD-4C77-BB2C-C7F7D04A1AAA}"/>
          </ac:spMkLst>
        </pc:spChg>
        <pc:spChg chg="add del">
          <ac:chgData name="ALEXANDRE" userId="734048d45b8f99b5" providerId="LiveId" clId="{3286CA38-BCB4-4B22-BF21-C49853EA3999}" dt="2021-01-16T13:38:36.361" v="3287" actId="22"/>
          <ac:spMkLst>
            <pc:docMk/>
            <pc:sldMk cId="2510074043" sldId="616"/>
            <ac:spMk id="5" creationId="{D3BF4325-D669-4301-8D2B-723A80A508CB}"/>
          </ac:spMkLst>
        </pc:spChg>
        <pc:spChg chg="add mod">
          <ac:chgData name="ALEXANDRE" userId="734048d45b8f99b5" providerId="LiveId" clId="{3286CA38-BCB4-4B22-BF21-C49853EA3999}" dt="2021-01-16T13:39:35.504" v="3304" actId="1076"/>
          <ac:spMkLst>
            <pc:docMk/>
            <pc:sldMk cId="2510074043" sldId="616"/>
            <ac:spMk id="8" creationId="{31295E3E-FD09-41F6-BFCC-B1425F944102}"/>
          </ac:spMkLst>
        </pc:spChg>
        <pc:picChg chg="add mod ord modCrop">
          <ac:chgData name="ALEXANDRE" userId="734048d45b8f99b5" providerId="LiveId" clId="{3286CA38-BCB4-4B22-BF21-C49853EA3999}" dt="2021-01-16T13:39:31.930" v="3303" actId="1076"/>
          <ac:picMkLst>
            <pc:docMk/>
            <pc:sldMk cId="2510074043" sldId="616"/>
            <ac:picMk id="7" creationId="{C3F97CB4-128C-463E-96DB-D5C02D437C42}"/>
          </ac:picMkLst>
        </pc:picChg>
      </pc:sldChg>
      <pc:sldChg chg="add">
        <pc:chgData name="ALEXANDRE" userId="734048d45b8f99b5" providerId="LiveId" clId="{3286CA38-BCB4-4B22-BF21-C49853EA3999}" dt="2021-01-18T11:51:04.316" v="3928"/>
        <pc:sldMkLst>
          <pc:docMk/>
          <pc:sldMk cId="3219208699" sldId="616"/>
        </pc:sldMkLst>
      </pc:sldChg>
      <pc:sldChg chg="add">
        <pc:chgData name="ALEXANDRE" userId="734048d45b8f99b5" providerId="LiveId" clId="{3286CA38-BCB4-4B22-BF21-C49853EA3999}" dt="2021-01-18T11:51:04.316" v="3928"/>
        <pc:sldMkLst>
          <pc:docMk/>
          <pc:sldMk cId="879306243" sldId="617"/>
        </pc:sldMkLst>
      </pc:sldChg>
      <pc:sldChg chg="addSp delSp modSp add del mod">
        <pc:chgData name="ALEXANDRE" userId="734048d45b8f99b5" providerId="LiveId" clId="{3286CA38-BCB4-4B22-BF21-C49853EA3999}" dt="2021-01-18T11:50:58.172" v="3927" actId="2696"/>
        <pc:sldMkLst>
          <pc:docMk/>
          <pc:sldMk cId="3772191011" sldId="617"/>
        </pc:sldMkLst>
        <pc:spChg chg="mod">
          <ac:chgData name="ALEXANDRE" userId="734048d45b8f99b5" providerId="LiveId" clId="{3286CA38-BCB4-4B22-BF21-C49853EA3999}" dt="2021-01-16T13:42:19.629" v="3515" actId="1076"/>
          <ac:spMkLst>
            <pc:docMk/>
            <pc:sldMk cId="3772191011" sldId="617"/>
            <ac:spMk id="2" creationId="{735ED580-EF6D-42FF-98E1-A6CD667F94A0}"/>
          </ac:spMkLst>
        </pc:spChg>
        <pc:spChg chg="mod">
          <ac:chgData name="ALEXANDRE" userId="734048d45b8f99b5" providerId="LiveId" clId="{3286CA38-BCB4-4B22-BF21-C49853EA3999}" dt="2021-01-16T13:42:16.277" v="3514" actId="1076"/>
          <ac:spMkLst>
            <pc:docMk/>
            <pc:sldMk cId="3772191011" sldId="617"/>
            <ac:spMk id="3" creationId="{BBA6393A-08AD-4C77-BB2C-C7F7D04A1AAA}"/>
          </ac:spMkLst>
        </pc:spChg>
        <pc:spChg chg="del">
          <ac:chgData name="ALEXANDRE" userId="734048d45b8f99b5" providerId="LiveId" clId="{3286CA38-BCB4-4B22-BF21-C49853EA3999}" dt="2021-01-16T13:42:06.805" v="3510" actId="478"/>
          <ac:spMkLst>
            <pc:docMk/>
            <pc:sldMk cId="3772191011" sldId="617"/>
            <ac:spMk id="8" creationId="{31295E3E-FD09-41F6-BFCC-B1425F944102}"/>
          </ac:spMkLst>
        </pc:spChg>
        <pc:picChg chg="add mod ord">
          <ac:chgData name="ALEXANDRE" userId="734048d45b8f99b5" providerId="LiveId" clId="{3286CA38-BCB4-4B22-BF21-C49853EA3999}" dt="2021-01-16T13:41:27.983" v="3425" actId="167"/>
          <ac:picMkLst>
            <pc:docMk/>
            <pc:sldMk cId="3772191011" sldId="617"/>
            <ac:picMk id="5" creationId="{A256E7C6-B10B-401C-8ECE-763C144B694B}"/>
          </ac:picMkLst>
        </pc:picChg>
        <pc:picChg chg="del">
          <ac:chgData name="ALEXANDRE" userId="734048d45b8f99b5" providerId="LiveId" clId="{3286CA38-BCB4-4B22-BF21-C49853EA3999}" dt="2021-01-16T13:41:15.055" v="3421" actId="478"/>
          <ac:picMkLst>
            <pc:docMk/>
            <pc:sldMk cId="3772191011" sldId="617"/>
            <ac:picMk id="7" creationId="{C3F97CB4-128C-463E-96DB-D5C02D437C42}"/>
          </ac:picMkLst>
        </pc:picChg>
      </pc:sldChg>
      <pc:sldChg chg="add">
        <pc:chgData name="ALEXANDRE" userId="734048d45b8f99b5" providerId="LiveId" clId="{3286CA38-BCB4-4B22-BF21-C49853EA3999}" dt="2021-01-18T11:51:04.316" v="3928"/>
        <pc:sldMkLst>
          <pc:docMk/>
          <pc:sldMk cId="408885865" sldId="618"/>
        </pc:sldMkLst>
      </pc:sldChg>
      <pc:sldChg chg="addSp delSp modSp add del mod modAnim">
        <pc:chgData name="ALEXANDRE" userId="734048d45b8f99b5" providerId="LiveId" clId="{3286CA38-BCB4-4B22-BF21-C49853EA3999}" dt="2021-01-18T11:50:58.172" v="3927" actId="2696"/>
        <pc:sldMkLst>
          <pc:docMk/>
          <pc:sldMk cId="778833970" sldId="618"/>
        </pc:sldMkLst>
        <pc:spChg chg="mod">
          <ac:chgData name="ALEXANDRE" userId="734048d45b8f99b5" providerId="LiveId" clId="{3286CA38-BCB4-4B22-BF21-C49853EA3999}" dt="2021-01-16T13:42:53.899" v="3546" actId="20577"/>
          <ac:spMkLst>
            <pc:docMk/>
            <pc:sldMk cId="778833970" sldId="618"/>
            <ac:spMk id="2" creationId="{735ED580-EF6D-42FF-98E1-A6CD667F94A0}"/>
          </ac:spMkLst>
        </pc:spChg>
        <pc:spChg chg="mod">
          <ac:chgData name="ALEXANDRE" userId="734048d45b8f99b5" providerId="LiveId" clId="{3286CA38-BCB4-4B22-BF21-C49853EA3999}" dt="2021-01-16T13:56:10.985" v="3864" actId="20577"/>
          <ac:spMkLst>
            <pc:docMk/>
            <pc:sldMk cId="778833970" sldId="618"/>
            <ac:spMk id="3" creationId="{BBA6393A-08AD-4C77-BB2C-C7F7D04A1AAA}"/>
          </ac:spMkLst>
        </pc:spChg>
        <pc:spChg chg="add mod">
          <ac:chgData name="ALEXANDRE" userId="734048d45b8f99b5" providerId="LiveId" clId="{3286CA38-BCB4-4B22-BF21-C49853EA3999}" dt="2021-01-16T13:44:23.053" v="3693" actId="14100"/>
          <ac:spMkLst>
            <pc:docMk/>
            <pc:sldMk cId="778833970" sldId="618"/>
            <ac:spMk id="7" creationId="{71952268-E4D5-4EB5-89C1-0E87CCD95CF2}"/>
          </ac:spMkLst>
        </pc:spChg>
        <pc:spChg chg="add mod">
          <ac:chgData name="ALEXANDRE" userId="734048d45b8f99b5" providerId="LiveId" clId="{3286CA38-BCB4-4B22-BF21-C49853EA3999}" dt="2021-01-16T13:44:35.538" v="3696" actId="20577"/>
          <ac:spMkLst>
            <pc:docMk/>
            <pc:sldMk cId="778833970" sldId="618"/>
            <ac:spMk id="8" creationId="{6FA4B835-4870-4981-A1E9-231A3E717161}"/>
          </ac:spMkLst>
        </pc:spChg>
        <pc:spChg chg="add mod">
          <ac:chgData name="ALEXANDRE" userId="734048d45b8f99b5" providerId="LiveId" clId="{3286CA38-BCB4-4B22-BF21-C49853EA3999}" dt="2021-01-16T13:44:48.779" v="3700" actId="1076"/>
          <ac:spMkLst>
            <pc:docMk/>
            <pc:sldMk cId="778833970" sldId="618"/>
            <ac:spMk id="9" creationId="{EDEFB029-0960-4156-9A25-5BABD320E557}"/>
          </ac:spMkLst>
        </pc:spChg>
        <pc:picChg chg="del">
          <ac:chgData name="ALEXANDRE" userId="734048d45b8f99b5" providerId="LiveId" clId="{3286CA38-BCB4-4B22-BF21-C49853EA3999}" dt="2021-01-16T13:43:43.025" v="3683" actId="478"/>
          <ac:picMkLst>
            <pc:docMk/>
            <pc:sldMk cId="778833970" sldId="618"/>
            <ac:picMk id="5" creationId="{A256E7C6-B10B-401C-8ECE-763C144B694B}"/>
          </ac:picMkLst>
        </pc:picChg>
        <pc:picChg chg="add mod">
          <ac:chgData name="ALEXANDRE" userId="734048d45b8f99b5" providerId="LiveId" clId="{3286CA38-BCB4-4B22-BF21-C49853EA3999}" dt="2021-01-16T13:44:04.389" v="3688" actId="14100"/>
          <ac:picMkLst>
            <pc:docMk/>
            <pc:sldMk cId="778833970" sldId="618"/>
            <ac:picMk id="6" creationId="{B0B66CCE-0B39-4921-9991-D9EB42357100}"/>
          </ac:picMkLst>
        </pc:picChg>
      </pc:sldChg>
      <pc:sldChg chg="addSp delSp modSp new del mod modAnim">
        <pc:chgData name="ALEXANDRE" userId="734048d45b8f99b5" providerId="LiveId" clId="{3286CA38-BCB4-4B22-BF21-C49853EA3999}" dt="2021-01-18T11:50:58.172" v="3927" actId="2696"/>
        <pc:sldMkLst>
          <pc:docMk/>
          <pc:sldMk cId="1799772314" sldId="619"/>
        </pc:sldMkLst>
        <pc:spChg chg="mod">
          <ac:chgData name="ALEXANDRE" userId="734048d45b8f99b5" providerId="LiveId" clId="{3286CA38-BCB4-4B22-BF21-C49853EA3999}" dt="2021-01-16T13:46:31.632" v="3724" actId="20577"/>
          <ac:spMkLst>
            <pc:docMk/>
            <pc:sldMk cId="1799772314" sldId="619"/>
            <ac:spMk id="2" creationId="{1B7D5AB4-6EED-4311-B578-E8DF75E9EBCA}"/>
          </ac:spMkLst>
        </pc:spChg>
        <pc:spChg chg="del">
          <ac:chgData name="ALEXANDRE" userId="734048d45b8f99b5" providerId="LiveId" clId="{3286CA38-BCB4-4B22-BF21-C49853EA3999}" dt="2021-01-16T13:46:53.021" v="3725" actId="478"/>
          <ac:spMkLst>
            <pc:docMk/>
            <pc:sldMk cId="1799772314" sldId="619"/>
            <ac:spMk id="3" creationId="{CFEE3BDB-0BFF-4784-BA6E-97497C12C6EE}"/>
          </ac:spMkLst>
        </pc:spChg>
        <pc:spChg chg="add mod">
          <ac:chgData name="ALEXANDRE" userId="734048d45b8f99b5" providerId="LiveId" clId="{3286CA38-BCB4-4B22-BF21-C49853EA3999}" dt="2021-01-16T13:47:13.404" v="3733" actId="14100"/>
          <ac:spMkLst>
            <pc:docMk/>
            <pc:sldMk cId="1799772314" sldId="619"/>
            <ac:spMk id="6" creationId="{7CC6D5FF-D80B-4AF0-8B34-9B79B23B63BB}"/>
          </ac:spMkLst>
        </pc:spChg>
        <pc:spChg chg="add mod">
          <ac:chgData name="ALEXANDRE" userId="734048d45b8f99b5" providerId="LiveId" clId="{3286CA38-BCB4-4B22-BF21-C49853EA3999}" dt="2021-01-16T13:47:18.081" v="3736" actId="1076"/>
          <ac:spMkLst>
            <pc:docMk/>
            <pc:sldMk cId="1799772314" sldId="619"/>
            <ac:spMk id="7" creationId="{67098E3F-4B71-48E8-A0F8-0728AFFE4417}"/>
          </ac:spMkLst>
        </pc:spChg>
        <pc:picChg chg="add mod">
          <ac:chgData name="ALEXANDRE" userId="734048d45b8f99b5" providerId="LiveId" clId="{3286CA38-BCB4-4B22-BF21-C49853EA3999}" dt="2021-01-16T13:46:58.043" v="3728" actId="1076"/>
          <ac:picMkLst>
            <pc:docMk/>
            <pc:sldMk cId="1799772314" sldId="619"/>
            <ac:picMk id="5" creationId="{FDE995E4-E5E2-4C05-A69D-A3386DA47134}"/>
          </ac:picMkLst>
        </pc:picChg>
        <pc:picChg chg="add del mod">
          <ac:chgData name="ALEXANDRE" userId="734048d45b8f99b5" providerId="LiveId" clId="{3286CA38-BCB4-4B22-BF21-C49853EA3999}" dt="2021-01-16T13:48:19.158" v="3739" actId="21"/>
          <ac:picMkLst>
            <pc:docMk/>
            <pc:sldMk cId="1799772314" sldId="619"/>
            <ac:picMk id="9" creationId="{120D3ACB-EACF-470C-B52E-A96B754E5595}"/>
          </ac:picMkLst>
        </pc:picChg>
      </pc:sldChg>
      <pc:sldChg chg="add">
        <pc:chgData name="ALEXANDRE" userId="734048d45b8f99b5" providerId="LiveId" clId="{3286CA38-BCB4-4B22-BF21-C49853EA3999}" dt="2021-01-18T11:51:04.316" v="3928"/>
        <pc:sldMkLst>
          <pc:docMk/>
          <pc:sldMk cId="1927900894" sldId="619"/>
        </pc:sldMkLst>
      </pc:sldChg>
      <pc:sldChg chg="addSp delSp modSp new del mod modAnim">
        <pc:chgData name="ALEXANDRE" userId="734048d45b8f99b5" providerId="LiveId" clId="{3286CA38-BCB4-4B22-BF21-C49853EA3999}" dt="2021-01-18T11:50:58.172" v="3927" actId="2696"/>
        <pc:sldMkLst>
          <pc:docMk/>
          <pc:sldMk cId="464087353" sldId="620"/>
        </pc:sldMkLst>
        <pc:spChg chg="mod">
          <ac:chgData name="ALEXANDRE" userId="734048d45b8f99b5" providerId="LiveId" clId="{3286CA38-BCB4-4B22-BF21-C49853EA3999}" dt="2021-01-16T13:48:28.112" v="3748" actId="20577"/>
          <ac:spMkLst>
            <pc:docMk/>
            <pc:sldMk cId="464087353" sldId="620"/>
            <ac:spMk id="2" creationId="{6C0C0089-94EF-40FC-95F6-6EAEE15DAA46}"/>
          </ac:spMkLst>
        </pc:spChg>
        <pc:spChg chg="del">
          <ac:chgData name="ALEXANDRE" userId="734048d45b8f99b5" providerId="LiveId" clId="{3286CA38-BCB4-4B22-BF21-C49853EA3999}" dt="2021-01-16T13:48:35.345" v="3751" actId="478"/>
          <ac:spMkLst>
            <pc:docMk/>
            <pc:sldMk cId="464087353" sldId="620"/>
            <ac:spMk id="3" creationId="{130E8B47-B1F5-43EB-BE7F-681DC63835D5}"/>
          </ac:spMkLst>
        </pc:spChg>
        <pc:spChg chg="add mod">
          <ac:chgData name="ALEXANDRE" userId="734048d45b8f99b5" providerId="LiveId" clId="{3286CA38-BCB4-4B22-BF21-C49853EA3999}" dt="2021-01-16T13:50:56.979" v="3770" actId="14100"/>
          <ac:spMkLst>
            <pc:docMk/>
            <pc:sldMk cId="464087353" sldId="620"/>
            <ac:spMk id="7" creationId="{ED16F3C8-0FE3-4BE9-A5DD-DF3BEBA5270F}"/>
          </ac:spMkLst>
        </pc:spChg>
        <pc:spChg chg="add mod">
          <ac:chgData name="ALEXANDRE" userId="734048d45b8f99b5" providerId="LiveId" clId="{3286CA38-BCB4-4B22-BF21-C49853EA3999}" dt="2021-01-16T13:51:06.318" v="3774" actId="14100"/>
          <ac:spMkLst>
            <pc:docMk/>
            <pc:sldMk cId="464087353" sldId="620"/>
            <ac:spMk id="8" creationId="{0A460651-6CED-4404-B030-6265D5D5234E}"/>
          </ac:spMkLst>
        </pc:spChg>
        <pc:spChg chg="add mod">
          <ac:chgData name="ALEXANDRE" userId="734048d45b8f99b5" providerId="LiveId" clId="{3286CA38-BCB4-4B22-BF21-C49853EA3999}" dt="2021-01-16T13:51:15.816" v="3777" actId="14100"/>
          <ac:spMkLst>
            <pc:docMk/>
            <pc:sldMk cId="464087353" sldId="620"/>
            <ac:spMk id="9" creationId="{68188CED-C1A5-415A-A829-DB46ACDC0D78}"/>
          </ac:spMkLst>
        </pc:spChg>
        <pc:picChg chg="add mod">
          <ac:chgData name="ALEXANDRE" userId="734048d45b8f99b5" providerId="LiveId" clId="{3286CA38-BCB4-4B22-BF21-C49853EA3999}" dt="2021-01-16T13:50:38.050" v="3764" actId="1076"/>
          <ac:picMkLst>
            <pc:docMk/>
            <pc:sldMk cId="464087353" sldId="620"/>
            <ac:picMk id="4" creationId="{E0DC6919-046D-496B-9F87-D9882DD25F58}"/>
          </ac:picMkLst>
        </pc:picChg>
        <pc:picChg chg="add mod modCrop">
          <ac:chgData name="ALEXANDRE" userId="734048d45b8f99b5" providerId="LiveId" clId="{3286CA38-BCB4-4B22-BF21-C49853EA3999}" dt="2021-01-16T13:50:41.009" v="3765" actId="14100"/>
          <ac:picMkLst>
            <pc:docMk/>
            <pc:sldMk cId="464087353" sldId="620"/>
            <ac:picMk id="6" creationId="{A0F942DC-68BC-4972-A2A6-7D0D4740431E}"/>
          </ac:picMkLst>
        </pc:picChg>
      </pc:sldChg>
      <pc:sldChg chg="add">
        <pc:chgData name="ALEXANDRE" userId="734048d45b8f99b5" providerId="LiveId" clId="{3286CA38-BCB4-4B22-BF21-C49853EA3999}" dt="2021-01-18T11:51:04.316" v="3928"/>
        <pc:sldMkLst>
          <pc:docMk/>
          <pc:sldMk cId="926698149" sldId="620"/>
        </pc:sldMkLst>
      </pc:sldChg>
      <pc:sldChg chg="add">
        <pc:chgData name="ALEXANDRE" userId="734048d45b8f99b5" providerId="LiveId" clId="{3286CA38-BCB4-4B22-BF21-C49853EA3999}" dt="2021-01-18T11:51:04.316" v="3928"/>
        <pc:sldMkLst>
          <pc:docMk/>
          <pc:sldMk cId="372968511" sldId="621"/>
        </pc:sldMkLst>
      </pc:sldChg>
      <pc:sldChg chg="addSp modSp new del mod modAnim">
        <pc:chgData name="ALEXANDRE" userId="734048d45b8f99b5" providerId="LiveId" clId="{3286CA38-BCB4-4B22-BF21-C49853EA3999}" dt="2021-01-18T11:50:58.172" v="3927" actId="2696"/>
        <pc:sldMkLst>
          <pc:docMk/>
          <pc:sldMk cId="2293332243" sldId="621"/>
        </pc:sldMkLst>
        <pc:spChg chg="add mod">
          <ac:chgData name="ALEXANDRE" userId="734048d45b8f99b5" providerId="LiveId" clId="{3286CA38-BCB4-4B22-BF21-C49853EA3999}" dt="2021-01-16T13:54:44.472" v="3852" actId="164"/>
          <ac:spMkLst>
            <pc:docMk/>
            <pc:sldMk cId="2293332243" sldId="621"/>
            <ac:spMk id="6" creationId="{FCCD6F2F-6726-4FEA-AD4B-2F428809A63E}"/>
          </ac:spMkLst>
        </pc:spChg>
        <pc:spChg chg="add mod">
          <ac:chgData name="ALEXANDRE" userId="734048d45b8f99b5" providerId="LiveId" clId="{3286CA38-BCB4-4B22-BF21-C49853EA3999}" dt="2021-01-16T13:54:44.472" v="3852" actId="164"/>
          <ac:spMkLst>
            <pc:docMk/>
            <pc:sldMk cId="2293332243" sldId="621"/>
            <ac:spMk id="7" creationId="{55600C9A-AA83-4683-A61B-2AF79DD41625}"/>
          </ac:spMkLst>
        </pc:spChg>
        <pc:spChg chg="add mod">
          <ac:chgData name="ALEXANDRE" userId="734048d45b8f99b5" providerId="LiveId" clId="{3286CA38-BCB4-4B22-BF21-C49853EA3999}" dt="2021-01-16T13:55:05.553" v="3856" actId="14100"/>
          <ac:spMkLst>
            <pc:docMk/>
            <pc:sldMk cId="2293332243" sldId="621"/>
            <ac:spMk id="9" creationId="{7614C605-9406-4A7B-90EF-8DF1B721317A}"/>
          </ac:spMkLst>
        </pc:spChg>
        <pc:grpChg chg="add mod">
          <ac:chgData name="ALEXANDRE" userId="734048d45b8f99b5" providerId="LiveId" clId="{3286CA38-BCB4-4B22-BF21-C49853EA3999}" dt="2021-01-16T13:54:52.255" v="3853" actId="1076"/>
          <ac:grpSpMkLst>
            <pc:docMk/>
            <pc:sldMk cId="2293332243" sldId="621"/>
            <ac:grpSpMk id="8" creationId="{215A651F-BE07-42A0-849B-19FC63ABC0AC}"/>
          </ac:grpSpMkLst>
        </pc:grpChg>
        <pc:picChg chg="add mod">
          <ac:chgData name="ALEXANDRE" userId="734048d45b8f99b5" providerId="LiveId" clId="{3286CA38-BCB4-4B22-BF21-C49853EA3999}" dt="2021-01-16T13:54:03.927" v="3794" actId="1076"/>
          <ac:picMkLst>
            <pc:docMk/>
            <pc:sldMk cId="2293332243" sldId="621"/>
            <ac:picMk id="5" creationId="{EE12B51C-DC5D-48B3-A090-FE7513342680}"/>
          </ac:picMkLst>
        </pc:picChg>
      </pc:sldChg>
      <pc:sldChg chg="modSp add mod ord">
        <pc:chgData name="ALEXANDRE" userId="734048d45b8f99b5" providerId="LiveId" clId="{3286CA38-BCB4-4B22-BF21-C49853EA3999}" dt="2021-01-20T13:10:01.890" v="8356" actId="404"/>
        <pc:sldMkLst>
          <pc:docMk/>
          <pc:sldMk cId="998424563" sldId="622"/>
        </pc:sldMkLst>
        <pc:spChg chg="mod">
          <ac:chgData name="ALEXANDRE" userId="734048d45b8f99b5" providerId="LiveId" clId="{3286CA38-BCB4-4B22-BF21-C49853EA3999}" dt="2021-01-20T13:10:01.890" v="8356" actId="404"/>
          <ac:spMkLst>
            <pc:docMk/>
            <pc:sldMk cId="998424563" sldId="622"/>
            <ac:spMk id="2" creationId="{F9A0BA26-1F71-1D4E-BE52-10A03A521463}"/>
          </ac:spMkLst>
        </pc:spChg>
      </pc:sldChg>
      <pc:sldChg chg="addSp modSp new mod ord">
        <pc:chgData name="ALEXANDRE" userId="734048d45b8f99b5" providerId="LiveId" clId="{3286CA38-BCB4-4B22-BF21-C49853EA3999}" dt="2021-01-19T18:51:53.539" v="7161" actId="20577"/>
        <pc:sldMkLst>
          <pc:docMk/>
          <pc:sldMk cId="1535067488" sldId="623"/>
        </pc:sldMkLst>
        <pc:spChg chg="mod">
          <ac:chgData name="ALEXANDRE" userId="734048d45b8f99b5" providerId="LiveId" clId="{3286CA38-BCB4-4B22-BF21-C49853EA3999}" dt="2021-01-19T18:51:44.105" v="7151" actId="1076"/>
          <ac:spMkLst>
            <pc:docMk/>
            <pc:sldMk cId="1535067488" sldId="623"/>
            <ac:spMk id="2" creationId="{42A78EBE-0328-421F-9863-5FC43E5710A2}"/>
          </ac:spMkLst>
        </pc:spChg>
        <pc:spChg chg="mod">
          <ac:chgData name="ALEXANDRE" userId="734048d45b8f99b5" providerId="LiveId" clId="{3286CA38-BCB4-4B22-BF21-C49853EA3999}" dt="2021-01-19T18:51:53.539" v="7161" actId="20577"/>
          <ac:spMkLst>
            <pc:docMk/>
            <pc:sldMk cId="1535067488" sldId="623"/>
            <ac:spMk id="3" creationId="{6085FA17-F46A-43A0-BF4A-AA8221321CED}"/>
          </ac:spMkLst>
        </pc:spChg>
        <pc:picChg chg="add mod modCrop">
          <ac:chgData name="ALEXANDRE" userId="734048d45b8f99b5" providerId="LiveId" clId="{3286CA38-BCB4-4B22-BF21-C49853EA3999}" dt="2021-01-18T11:56:08.185" v="4184" actId="1076"/>
          <ac:picMkLst>
            <pc:docMk/>
            <pc:sldMk cId="1535067488" sldId="623"/>
            <ac:picMk id="5" creationId="{EE209FE5-BC02-4D2C-9100-B8CE9664144B}"/>
          </ac:picMkLst>
        </pc:picChg>
        <pc:picChg chg="add mod">
          <ac:chgData name="ALEXANDRE" userId="734048d45b8f99b5" providerId="LiveId" clId="{3286CA38-BCB4-4B22-BF21-C49853EA3999}" dt="2021-01-18T11:56:12.046" v="4185" actId="1076"/>
          <ac:picMkLst>
            <pc:docMk/>
            <pc:sldMk cId="1535067488" sldId="623"/>
            <ac:picMk id="7" creationId="{E9F69A46-3BB4-451B-A68D-6B15F24BA3A8}"/>
          </ac:picMkLst>
        </pc:picChg>
      </pc:sldChg>
      <pc:sldChg chg="addSp delSp modSp new mod ord">
        <pc:chgData name="ALEXANDRE" userId="734048d45b8f99b5" providerId="LiveId" clId="{3286CA38-BCB4-4B22-BF21-C49853EA3999}" dt="2021-01-19T18:53:02.475" v="7202"/>
        <pc:sldMkLst>
          <pc:docMk/>
          <pc:sldMk cId="2261405306" sldId="624"/>
        </pc:sldMkLst>
        <pc:spChg chg="mod">
          <ac:chgData name="ALEXANDRE" userId="734048d45b8f99b5" providerId="LiveId" clId="{3286CA38-BCB4-4B22-BF21-C49853EA3999}" dt="2021-01-18T12:01:53.622" v="4223" actId="1076"/>
          <ac:spMkLst>
            <pc:docMk/>
            <pc:sldMk cId="2261405306" sldId="624"/>
            <ac:spMk id="2" creationId="{85E99042-FE55-4617-A6B3-699FC8C5B253}"/>
          </ac:spMkLst>
        </pc:spChg>
        <pc:spChg chg="del">
          <ac:chgData name="ALEXANDRE" userId="734048d45b8f99b5" providerId="LiveId" clId="{3286CA38-BCB4-4B22-BF21-C49853EA3999}" dt="2021-01-18T12:01:59.411" v="4225" actId="478"/>
          <ac:spMkLst>
            <pc:docMk/>
            <pc:sldMk cId="2261405306" sldId="624"/>
            <ac:spMk id="3" creationId="{F1578944-6A46-4DB5-A03C-4C296A1F5CAB}"/>
          </ac:spMkLst>
        </pc:spChg>
        <pc:spChg chg="add mod">
          <ac:chgData name="ALEXANDRE" userId="734048d45b8f99b5" providerId="LiveId" clId="{3286CA38-BCB4-4B22-BF21-C49853EA3999}" dt="2021-01-18T12:02:34.577" v="4239" actId="693"/>
          <ac:spMkLst>
            <pc:docMk/>
            <pc:sldMk cId="2261405306" sldId="624"/>
            <ac:spMk id="6" creationId="{33BED1E9-06FD-4E09-A7D1-464F458E32FD}"/>
          </ac:spMkLst>
        </pc:spChg>
        <pc:picChg chg="add mod ord modCrop">
          <ac:chgData name="ALEXANDRE" userId="734048d45b8f99b5" providerId="LiveId" clId="{3286CA38-BCB4-4B22-BF21-C49853EA3999}" dt="2021-01-18T12:02:13.428" v="4234" actId="732"/>
          <ac:picMkLst>
            <pc:docMk/>
            <pc:sldMk cId="2261405306" sldId="624"/>
            <ac:picMk id="5" creationId="{91942A5D-6898-41AE-9AD8-397B8120DEC6}"/>
          </ac:picMkLst>
        </pc:picChg>
      </pc:sldChg>
      <pc:sldChg chg="delSp modSp add mod ord">
        <pc:chgData name="ALEXANDRE" userId="734048d45b8f99b5" providerId="LiveId" clId="{3286CA38-BCB4-4B22-BF21-C49853EA3999}" dt="2021-01-19T18:53:45.042" v="7243" actId="13926"/>
        <pc:sldMkLst>
          <pc:docMk/>
          <pc:sldMk cId="2359549285" sldId="625"/>
        </pc:sldMkLst>
        <pc:spChg chg="mod">
          <ac:chgData name="ALEXANDRE" userId="734048d45b8f99b5" providerId="LiveId" clId="{3286CA38-BCB4-4B22-BF21-C49853EA3999}" dt="2021-01-19T18:52:18.556" v="7165"/>
          <ac:spMkLst>
            <pc:docMk/>
            <pc:sldMk cId="2359549285" sldId="625"/>
            <ac:spMk id="2" creationId="{42A78EBE-0328-421F-9863-5FC43E5710A2}"/>
          </ac:spMkLst>
        </pc:spChg>
        <pc:spChg chg="mod">
          <ac:chgData name="ALEXANDRE" userId="734048d45b8f99b5" providerId="LiveId" clId="{3286CA38-BCB4-4B22-BF21-C49853EA3999}" dt="2021-01-19T18:53:45.042" v="7243" actId="13926"/>
          <ac:spMkLst>
            <pc:docMk/>
            <pc:sldMk cId="2359549285" sldId="625"/>
            <ac:spMk id="3" creationId="{6085FA17-F46A-43A0-BF4A-AA8221321CED}"/>
          </ac:spMkLst>
        </pc:spChg>
        <pc:picChg chg="del">
          <ac:chgData name="ALEXANDRE" userId="734048d45b8f99b5" providerId="LiveId" clId="{3286CA38-BCB4-4B22-BF21-C49853EA3999}" dt="2021-01-18T12:05:37.890" v="4392" actId="478"/>
          <ac:picMkLst>
            <pc:docMk/>
            <pc:sldMk cId="2359549285" sldId="625"/>
            <ac:picMk id="5" creationId="{EE209FE5-BC02-4D2C-9100-B8CE9664144B}"/>
          </ac:picMkLst>
        </pc:picChg>
        <pc:picChg chg="del">
          <ac:chgData name="ALEXANDRE" userId="734048d45b8f99b5" providerId="LiveId" clId="{3286CA38-BCB4-4B22-BF21-C49853EA3999}" dt="2021-01-18T12:05:37.890" v="4392" actId="478"/>
          <ac:picMkLst>
            <pc:docMk/>
            <pc:sldMk cId="2359549285" sldId="625"/>
            <ac:picMk id="7" creationId="{E9F69A46-3BB4-451B-A68D-6B15F24BA3A8}"/>
          </ac:picMkLst>
        </pc:picChg>
      </pc:sldChg>
      <pc:sldChg chg="addSp delSp modSp add mod">
        <pc:chgData name="ALEXANDRE" userId="734048d45b8f99b5" providerId="LiveId" clId="{3286CA38-BCB4-4B22-BF21-C49853EA3999}" dt="2021-01-20T12:01:13.883" v="8041" actId="1076"/>
        <pc:sldMkLst>
          <pc:docMk/>
          <pc:sldMk cId="697731922" sldId="626"/>
        </pc:sldMkLst>
        <pc:spChg chg="mod">
          <ac:chgData name="ALEXANDRE" userId="734048d45b8f99b5" providerId="LiveId" clId="{3286CA38-BCB4-4B22-BF21-C49853EA3999}" dt="2021-01-20T11:59:02.944" v="8027" actId="20577"/>
          <ac:spMkLst>
            <pc:docMk/>
            <pc:sldMk cId="697731922" sldId="626"/>
            <ac:spMk id="7" creationId="{EA708508-EF68-4CCC-94F5-6D546A58DC25}"/>
          </ac:spMkLst>
        </pc:spChg>
        <pc:picChg chg="add mod">
          <ac:chgData name="ALEXANDRE" userId="734048d45b8f99b5" providerId="LiveId" clId="{3286CA38-BCB4-4B22-BF21-C49853EA3999}" dt="2021-01-20T12:01:13.883" v="8041" actId="1076"/>
          <ac:picMkLst>
            <pc:docMk/>
            <pc:sldMk cId="697731922" sldId="626"/>
            <ac:picMk id="5" creationId="{DC493E5E-95FB-4F23-B3A5-770EF1058F1B}"/>
          </ac:picMkLst>
        </pc:picChg>
        <pc:picChg chg="del">
          <ac:chgData name="ALEXANDRE" userId="734048d45b8f99b5" providerId="LiveId" clId="{3286CA38-BCB4-4B22-BF21-C49853EA3999}" dt="2021-01-20T12:01:07.575" v="8037" actId="478"/>
          <ac:picMkLst>
            <pc:docMk/>
            <pc:sldMk cId="697731922" sldId="626"/>
            <ac:picMk id="6" creationId="{2E60677D-6048-4B8D-8CC9-DC4AF4BEC641}"/>
          </ac:picMkLst>
        </pc:picChg>
      </pc:sldChg>
      <pc:sldChg chg="addSp delSp modSp new del mod">
        <pc:chgData name="ALEXANDRE" userId="734048d45b8f99b5" providerId="LiveId" clId="{3286CA38-BCB4-4B22-BF21-C49853EA3999}" dt="2021-01-20T11:58:20.406" v="8025" actId="2696"/>
        <pc:sldMkLst>
          <pc:docMk/>
          <pc:sldMk cId="1259635636" sldId="626"/>
        </pc:sldMkLst>
        <pc:spChg chg="mod">
          <ac:chgData name="ALEXANDRE" userId="734048d45b8f99b5" providerId="LiveId" clId="{3286CA38-BCB4-4B22-BF21-C49853EA3999}" dt="2021-01-18T13:15:26.592" v="4506" actId="1076"/>
          <ac:spMkLst>
            <pc:docMk/>
            <pc:sldMk cId="1259635636" sldId="626"/>
            <ac:spMk id="2" creationId="{9546C77D-BC14-4401-9B29-43E680C56218}"/>
          </ac:spMkLst>
        </pc:spChg>
        <pc:spChg chg="add del mod">
          <ac:chgData name="ALEXANDRE" userId="734048d45b8f99b5" providerId="LiveId" clId="{3286CA38-BCB4-4B22-BF21-C49853EA3999}" dt="2021-01-18T13:16:26.719" v="4512" actId="20577"/>
          <ac:spMkLst>
            <pc:docMk/>
            <pc:sldMk cId="1259635636" sldId="626"/>
            <ac:spMk id="3" creationId="{3B271C15-F05E-498C-85FC-B2DD8AF4EC97}"/>
          </ac:spMkLst>
        </pc:spChg>
        <pc:spChg chg="add del mod">
          <ac:chgData name="ALEXANDRE" userId="734048d45b8f99b5" providerId="LiveId" clId="{3286CA38-BCB4-4B22-BF21-C49853EA3999}" dt="2021-01-18T13:14:28.918" v="4474"/>
          <ac:spMkLst>
            <pc:docMk/>
            <pc:sldMk cId="1259635636" sldId="626"/>
            <ac:spMk id="4" creationId="{17F9D634-F458-4E19-BC09-6AB9302855FD}"/>
          </ac:spMkLst>
        </pc:spChg>
        <pc:spChg chg="add mod">
          <ac:chgData name="ALEXANDRE" userId="734048d45b8f99b5" providerId="LiveId" clId="{3286CA38-BCB4-4B22-BF21-C49853EA3999}" dt="2021-01-18T13:18:27.688" v="4537" actId="14100"/>
          <ac:spMkLst>
            <pc:docMk/>
            <pc:sldMk cId="1259635636" sldId="626"/>
            <ac:spMk id="7" creationId="{EA708508-EF68-4CCC-94F5-6D546A58DC25}"/>
          </ac:spMkLst>
        </pc:spChg>
        <pc:picChg chg="add mod modCrop">
          <ac:chgData name="ALEXANDRE" userId="734048d45b8f99b5" providerId="LiveId" clId="{3286CA38-BCB4-4B22-BF21-C49853EA3999}" dt="2021-01-18T13:18:21.635" v="4535" actId="1076"/>
          <ac:picMkLst>
            <pc:docMk/>
            <pc:sldMk cId="1259635636" sldId="626"/>
            <ac:picMk id="6" creationId="{2E60677D-6048-4B8D-8CC9-DC4AF4BEC641}"/>
          </ac:picMkLst>
        </pc:picChg>
      </pc:sldChg>
      <pc:sldChg chg="addSp modSp add del mod">
        <pc:chgData name="ALEXANDRE" userId="734048d45b8f99b5" providerId="LiveId" clId="{3286CA38-BCB4-4B22-BF21-C49853EA3999}" dt="2021-01-20T11:58:20.406" v="8025" actId="2696"/>
        <pc:sldMkLst>
          <pc:docMk/>
          <pc:sldMk cId="688301337" sldId="627"/>
        </pc:sldMkLst>
        <pc:spChg chg="mod">
          <ac:chgData name="ALEXANDRE" userId="734048d45b8f99b5" providerId="LiveId" clId="{3286CA38-BCB4-4B22-BF21-C49853EA3999}" dt="2021-01-18T13:17:51.184" v="4520" actId="20577"/>
          <ac:spMkLst>
            <pc:docMk/>
            <pc:sldMk cId="688301337" sldId="627"/>
            <ac:spMk id="3" creationId="{3B271C15-F05E-498C-85FC-B2DD8AF4EC97}"/>
          </ac:spMkLst>
        </pc:spChg>
        <pc:spChg chg="add mod">
          <ac:chgData name="ALEXANDRE" userId="734048d45b8f99b5" providerId="LiveId" clId="{3286CA38-BCB4-4B22-BF21-C49853EA3999}" dt="2021-01-18T13:18:52.626" v="4548" actId="1076"/>
          <ac:spMkLst>
            <pc:docMk/>
            <pc:sldMk cId="688301337" sldId="627"/>
            <ac:spMk id="4" creationId="{E32BC0E1-2998-414C-A178-D4D83CE10932}"/>
          </ac:spMkLst>
        </pc:spChg>
        <pc:picChg chg="add mod">
          <ac:chgData name="ALEXANDRE" userId="734048d45b8f99b5" providerId="LiveId" clId="{3286CA38-BCB4-4B22-BF21-C49853EA3999}" dt="2021-01-18T13:19:20.001" v="4550" actId="1076"/>
          <ac:picMkLst>
            <pc:docMk/>
            <pc:sldMk cId="688301337" sldId="627"/>
            <ac:picMk id="6" creationId="{623E5FE0-540D-448F-9BD8-72495DE4AE5D}"/>
          </ac:picMkLst>
        </pc:picChg>
      </pc:sldChg>
      <pc:sldChg chg="addSp delSp modSp add mod">
        <pc:chgData name="ALEXANDRE" userId="734048d45b8f99b5" providerId="LiveId" clId="{3286CA38-BCB4-4B22-BF21-C49853EA3999}" dt="2021-01-20T12:01:44.036" v="8046" actId="1076"/>
        <pc:sldMkLst>
          <pc:docMk/>
          <pc:sldMk cId="4003733024" sldId="627"/>
        </pc:sldMkLst>
        <pc:spChg chg="mod">
          <ac:chgData name="ALEXANDRE" userId="734048d45b8f99b5" providerId="LiveId" clId="{3286CA38-BCB4-4B22-BF21-C49853EA3999}" dt="2021-01-20T11:59:38.005" v="8035"/>
          <ac:spMkLst>
            <pc:docMk/>
            <pc:sldMk cId="4003733024" sldId="627"/>
            <ac:spMk id="4" creationId="{E32BC0E1-2998-414C-A178-D4D83CE10932}"/>
          </ac:spMkLst>
        </pc:spChg>
        <pc:spChg chg="add del">
          <ac:chgData name="ALEXANDRE" userId="734048d45b8f99b5" providerId="LiveId" clId="{3286CA38-BCB4-4B22-BF21-C49853EA3999}" dt="2021-01-20T11:59:28.935" v="8033"/>
          <ac:spMkLst>
            <pc:docMk/>
            <pc:sldMk cId="4003733024" sldId="627"/>
            <ac:spMk id="5" creationId="{21865755-4EFB-4AAC-BF4D-517D794060AE}"/>
          </ac:spMkLst>
        </pc:spChg>
        <pc:picChg chg="del">
          <ac:chgData name="ALEXANDRE" userId="734048d45b8f99b5" providerId="LiveId" clId="{3286CA38-BCB4-4B22-BF21-C49853EA3999}" dt="2021-01-20T12:01:38.832" v="8042" actId="478"/>
          <ac:picMkLst>
            <pc:docMk/>
            <pc:sldMk cId="4003733024" sldId="627"/>
            <ac:picMk id="6" creationId="{623E5FE0-540D-448F-9BD8-72495DE4AE5D}"/>
          </ac:picMkLst>
        </pc:picChg>
        <pc:picChg chg="add mod">
          <ac:chgData name="ALEXANDRE" userId="734048d45b8f99b5" providerId="LiveId" clId="{3286CA38-BCB4-4B22-BF21-C49853EA3999}" dt="2021-01-20T12:01:44.036" v="8046" actId="1076"/>
          <ac:picMkLst>
            <pc:docMk/>
            <pc:sldMk cId="4003733024" sldId="627"/>
            <ac:picMk id="8" creationId="{A89B5D2B-764A-46E4-887A-7BD779D09707}"/>
          </ac:picMkLst>
        </pc:picChg>
      </pc:sldChg>
      <pc:sldChg chg="addSp delSp modSp add mod">
        <pc:chgData name="ALEXANDRE" userId="734048d45b8f99b5" providerId="LiveId" clId="{3286CA38-BCB4-4B22-BF21-C49853EA3999}" dt="2021-01-20T12:03:39.581" v="8063" actId="1076"/>
        <pc:sldMkLst>
          <pc:docMk/>
          <pc:sldMk cId="2812096432" sldId="628"/>
        </pc:sldMkLst>
        <pc:spChg chg="mod">
          <ac:chgData name="ALEXANDRE" userId="734048d45b8f99b5" providerId="LiveId" clId="{3286CA38-BCB4-4B22-BF21-C49853EA3999}" dt="2021-01-20T12:03:21.613" v="8056" actId="20577"/>
          <ac:spMkLst>
            <pc:docMk/>
            <pc:sldMk cId="2812096432" sldId="628"/>
            <ac:spMk id="3" creationId="{3B271C15-F05E-498C-85FC-B2DD8AF4EC97}"/>
          </ac:spMkLst>
        </pc:spChg>
        <pc:spChg chg="mod">
          <ac:chgData name="ALEXANDRE" userId="734048d45b8f99b5" providerId="LiveId" clId="{3286CA38-BCB4-4B22-BF21-C49853EA3999}" dt="2021-01-20T12:03:36.866" v="8062" actId="403"/>
          <ac:spMkLst>
            <pc:docMk/>
            <pc:sldMk cId="2812096432" sldId="628"/>
            <ac:spMk id="4" creationId="{4666CB59-7633-4F3D-8CC0-8848616C8C8F}"/>
          </ac:spMkLst>
        </pc:spChg>
        <pc:picChg chg="del">
          <ac:chgData name="ALEXANDRE" userId="734048d45b8f99b5" providerId="LiveId" clId="{3286CA38-BCB4-4B22-BF21-C49853EA3999}" dt="2021-01-20T12:02:38.457" v="8047" actId="478"/>
          <ac:picMkLst>
            <pc:docMk/>
            <pc:sldMk cId="2812096432" sldId="628"/>
            <ac:picMk id="6" creationId="{72921B01-5C41-4C3F-AE5E-B22A2FB87797}"/>
          </ac:picMkLst>
        </pc:picChg>
        <pc:picChg chg="add mod modCrop">
          <ac:chgData name="ALEXANDRE" userId="734048d45b8f99b5" providerId="LiveId" clId="{3286CA38-BCB4-4B22-BF21-C49853EA3999}" dt="2021-01-20T12:03:39.581" v="8063" actId="1076"/>
          <ac:picMkLst>
            <pc:docMk/>
            <pc:sldMk cId="2812096432" sldId="628"/>
            <ac:picMk id="7" creationId="{402C90BA-543B-4C1F-A13A-FCB496EDC113}"/>
          </ac:picMkLst>
        </pc:picChg>
      </pc:sldChg>
      <pc:sldChg chg="addSp modSp add del mod">
        <pc:chgData name="ALEXANDRE" userId="734048d45b8f99b5" providerId="LiveId" clId="{3286CA38-BCB4-4B22-BF21-C49853EA3999}" dt="2021-01-20T11:58:20.406" v="8025" actId="2696"/>
        <pc:sldMkLst>
          <pc:docMk/>
          <pc:sldMk cId="2939102526" sldId="628"/>
        </pc:sldMkLst>
        <pc:spChg chg="mod">
          <ac:chgData name="ALEXANDRE" userId="734048d45b8f99b5" providerId="LiveId" clId="{3286CA38-BCB4-4B22-BF21-C49853EA3999}" dt="2021-01-18T13:19:31.809" v="4551" actId="6549"/>
          <ac:spMkLst>
            <pc:docMk/>
            <pc:sldMk cId="2939102526" sldId="628"/>
            <ac:spMk id="3" creationId="{3B271C15-F05E-498C-85FC-B2DD8AF4EC97}"/>
          </ac:spMkLst>
        </pc:spChg>
        <pc:spChg chg="add mod">
          <ac:chgData name="ALEXANDRE" userId="734048d45b8f99b5" providerId="LiveId" clId="{3286CA38-BCB4-4B22-BF21-C49853EA3999}" dt="2021-01-18T13:19:59.995" v="4561" actId="403"/>
          <ac:spMkLst>
            <pc:docMk/>
            <pc:sldMk cId="2939102526" sldId="628"/>
            <ac:spMk id="4" creationId="{4666CB59-7633-4F3D-8CC0-8848616C8C8F}"/>
          </ac:spMkLst>
        </pc:spChg>
        <pc:picChg chg="add mod">
          <ac:chgData name="ALEXANDRE" userId="734048d45b8f99b5" providerId="LiveId" clId="{3286CA38-BCB4-4B22-BF21-C49853EA3999}" dt="2021-01-18T13:20:28.102" v="4563" actId="1076"/>
          <ac:picMkLst>
            <pc:docMk/>
            <pc:sldMk cId="2939102526" sldId="628"/>
            <ac:picMk id="6" creationId="{72921B01-5C41-4C3F-AE5E-B22A2FB87797}"/>
          </ac:picMkLst>
        </pc:picChg>
      </pc:sldChg>
      <pc:sldChg chg="addSp delSp modSp add del mod">
        <pc:chgData name="ALEXANDRE" userId="734048d45b8f99b5" providerId="LiveId" clId="{3286CA38-BCB4-4B22-BF21-C49853EA3999}" dt="2021-01-20T12:06:11.905" v="8147" actId="47"/>
        <pc:sldMkLst>
          <pc:docMk/>
          <pc:sldMk cId="2339355455" sldId="629"/>
        </pc:sldMkLst>
        <pc:spChg chg="mod">
          <ac:chgData name="ALEXANDRE" userId="734048d45b8f99b5" providerId="LiveId" clId="{3286CA38-BCB4-4B22-BF21-C49853EA3999}" dt="2021-01-18T13:20:54.830" v="4581" actId="313"/>
          <ac:spMkLst>
            <pc:docMk/>
            <pc:sldMk cId="2339355455" sldId="629"/>
            <ac:spMk id="2" creationId="{9546C77D-BC14-4401-9B29-43E680C56218}"/>
          </ac:spMkLst>
        </pc:spChg>
        <pc:spChg chg="del">
          <ac:chgData name="ALEXANDRE" userId="734048d45b8f99b5" providerId="LiveId" clId="{3286CA38-BCB4-4B22-BF21-C49853EA3999}" dt="2021-01-18T13:21:55.479" v="4583" actId="478"/>
          <ac:spMkLst>
            <pc:docMk/>
            <pc:sldMk cId="2339355455" sldId="629"/>
            <ac:spMk id="3" creationId="{3B271C15-F05E-498C-85FC-B2DD8AF4EC97}"/>
          </ac:spMkLst>
        </pc:spChg>
        <pc:spChg chg="del">
          <ac:chgData name="ALEXANDRE" userId="734048d45b8f99b5" providerId="LiveId" clId="{3286CA38-BCB4-4B22-BF21-C49853EA3999}" dt="2021-01-18T13:21:55.479" v="4583" actId="478"/>
          <ac:spMkLst>
            <pc:docMk/>
            <pc:sldMk cId="2339355455" sldId="629"/>
            <ac:spMk id="4" creationId="{4666CB59-7633-4F3D-8CC0-8848616C8C8F}"/>
          </ac:spMkLst>
        </pc:spChg>
        <pc:spChg chg="add del mod">
          <ac:chgData name="ALEXANDRE" userId="734048d45b8f99b5" providerId="LiveId" clId="{3286CA38-BCB4-4B22-BF21-C49853EA3999}" dt="2021-01-18T13:22:00.356" v="4586" actId="478"/>
          <ac:spMkLst>
            <pc:docMk/>
            <pc:sldMk cId="2339355455" sldId="629"/>
            <ac:spMk id="5" creationId="{888CD142-A5D5-436F-B7F2-A361452836C5}"/>
          </ac:spMkLst>
        </pc:spChg>
        <pc:picChg chg="del">
          <ac:chgData name="ALEXANDRE" userId="734048d45b8f99b5" providerId="LiveId" clId="{3286CA38-BCB4-4B22-BF21-C49853EA3999}" dt="2021-01-18T13:21:55.479" v="4583" actId="478"/>
          <ac:picMkLst>
            <pc:docMk/>
            <pc:sldMk cId="2339355455" sldId="629"/>
            <ac:picMk id="6" creationId="{72921B01-5C41-4C3F-AE5E-B22A2FB87797}"/>
          </ac:picMkLst>
        </pc:picChg>
        <pc:picChg chg="add mod">
          <ac:chgData name="ALEXANDRE" userId="734048d45b8f99b5" providerId="LiveId" clId="{3286CA38-BCB4-4B22-BF21-C49853EA3999}" dt="2021-01-18T13:23:24.975" v="4587" actId="1076"/>
          <ac:picMkLst>
            <pc:docMk/>
            <pc:sldMk cId="2339355455" sldId="629"/>
            <ac:picMk id="8" creationId="{F3044BDD-36F1-4729-9C93-3BB4AC283E58}"/>
          </ac:picMkLst>
        </pc:picChg>
        <pc:picChg chg="add mod modCrop">
          <ac:chgData name="ALEXANDRE" userId="734048d45b8f99b5" providerId="LiveId" clId="{3286CA38-BCB4-4B22-BF21-C49853EA3999}" dt="2021-01-18T13:23:42.420" v="4592" actId="1076"/>
          <ac:picMkLst>
            <pc:docMk/>
            <pc:sldMk cId="2339355455" sldId="629"/>
            <ac:picMk id="10" creationId="{F5D9059B-217F-4CB7-8DE0-2E029B0AA53C}"/>
          </ac:picMkLst>
        </pc:picChg>
      </pc:sldChg>
      <pc:sldChg chg="new del">
        <pc:chgData name="ALEXANDRE" userId="734048d45b8f99b5" providerId="LiveId" clId="{3286CA38-BCB4-4B22-BF21-C49853EA3999}" dt="2021-01-18T13:20:41.981" v="4565" actId="680"/>
        <pc:sldMkLst>
          <pc:docMk/>
          <pc:sldMk cId="3275559352" sldId="629"/>
        </pc:sldMkLst>
      </pc:sldChg>
      <pc:sldChg chg="addSp delSp modSp add del mod">
        <pc:chgData name="ALEXANDRE" userId="734048d45b8f99b5" providerId="LiveId" clId="{3286CA38-BCB4-4B22-BF21-C49853EA3999}" dt="2021-01-20T12:06:12.280" v="8148" actId="47"/>
        <pc:sldMkLst>
          <pc:docMk/>
          <pc:sldMk cId="3020181203" sldId="630"/>
        </pc:sldMkLst>
        <pc:spChg chg="mod">
          <ac:chgData name="ALEXANDRE" userId="734048d45b8f99b5" providerId="LiveId" clId="{3286CA38-BCB4-4B22-BF21-C49853EA3999}" dt="2021-01-18T13:26:21.880" v="4604" actId="1076"/>
          <ac:spMkLst>
            <pc:docMk/>
            <pc:sldMk cId="3020181203" sldId="630"/>
            <ac:spMk id="2" creationId="{9546C77D-BC14-4401-9B29-43E680C56218}"/>
          </ac:spMkLst>
        </pc:spChg>
        <pc:spChg chg="mod">
          <ac:chgData name="ALEXANDRE" userId="734048d45b8f99b5" providerId="LiveId" clId="{3286CA38-BCB4-4B22-BF21-C49853EA3999}" dt="2021-01-18T13:26:17.784" v="4602" actId="14100"/>
          <ac:spMkLst>
            <pc:docMk/>
            <pc:sldMk cId="3020181203" sldId="630"/>
            <ac:spMk id="3" creationId="{3B271C15-F05E-498C-85FC-B2DD8AF4EC97}"/>
          </ac:spMkLst>
        </pc:spChg>
        <pc:spChg chg="del">
          <ac:chgData name="ALEXANDRE" userId="734048d45b8f99b5" providerId="LiveId" clId="{3286CA38-BCB4-4B22-BF21-C49853EA3999}" dt="2021-01-18T13:25:49.159" v="4596" actId="478"/>
          <ac:spMkLst>
            <pc:docMk/>
            <pc:sldMk cId="3020181203" sldId="630"/>
            <ac:spMk id="4" creationId="{4666CB59-7633-4F3D-8CC0-8848616C8C8F}"/>
          </ac:spMkLst>
        </pc:spChg>
        <pc:picChg chg="del">
          <ac:chgData name="ALEXANDRE" userId="734048d45b8f99b5" providerId="LiveId" clId="{3286CA38-BCB4-4B22-BF21-C49853EA3999}" dt="2021-01-18T13:25:49.159" v="4596" actId="478"/>
          <ac:picMkLst>
            <pc:docMk/>
            <pc:sldMk cId="3020181203" sldId="630"/>
            <ac:picMk id="6" creationId="{72921B01-5C41-4C3F-AE5E-B22A2FB87797}"/>
          </ac:picMkLst>
        </pc:picChg>
        <pc:picChg chg="add mod">
          <ac:chgData name="ALEXANDRE" userId="734048d45b8f99b5" providerId="LiveId" clId="{3286CA38-BCB4-4B22-BF21-C49853EA3999}" dt="2021-01-18T13:26:19.367" v="4603" actId="1076"/>
          <ac:picMkLst>
            <pc:docMk/>
            <pc:sldMk cId="3020181203" sldId="630"/>
            <ac:picMk id="4098" creationId="{66BB9733-C29F-4AE0-9EE5-D02101FDF17E}"/>
          </ac:picMkLst>
        </pc:picChg>
      </pc:sldChg>
      <pc:sldChg chg="addSp delSp modSp add del mod">
        <pc:chgData name="ALEXANDRE" userId="734048d45b8f99b5" providerId="LiveId" clId="{3286CA38-BCB4-4B22-BF21-C49853EA3999}" dt="2021-01-20T12:06:13.052" v="8149" actId="47"/>
        <pc:sldMkLst>
          <pc:docMk/>
          <pc:sldMk cId="1229834716" sldId="631"/>
        </pc:sldMkLst>
        <pc:spChg chg="del">
          <ac:chgData name="ALEXANDRE" userId="734048d45b8f99b5" providerId="LiveId" clId="{3286CA38-BCB4-4B22-BF21-C49853EA3999}" dt="2021-01-18T13:26:57.945" v="4607" actId="478"/>
          <ac:spMkLst>
            <pc:docMk/>
            <pc:sldMk cId="1229834716" sldId="631"/>
            <ac:spMk id="3" creationId="{3B271C15-F05E-498C-85FC-B2DD8AF4EC97}"/>
          </ac:spMkLst>
        </pc:spChg>
        <pc:spChg chg="add del mod">
          <ac:chgData name="ALEXANDRE" userId="734048d45b8f99b5" providerId="LiveId" clId="{3286CA38-BCB4-4B22-BF21-C49853EA3999}" dt="2021-01-18T13:26:59.826" v="4608" actId="478"/>
          <ac:spMkLst>
            <pc:docMk/>
            <pc:sldMk cId="1229834716" sldId="631"/>
            <ac:spMk id="5" creationId="{6C48F732-B8FA-4D55-8192-24BA86F89F4C}"/>
          </ac:spMkLst>
        </pc:spChg>
        <pc:spChg chg="add mod">
          <ac:chgData name="ALEXANDRE" userId="734048d45b8f99b5" providerId="LiveId" clId="{3286CA38-BCB4-4B22-BF21-C49853EA3999}" dt="2021-01-18T13:28:01.440" v="4628" actId="1076"/>
          <ac:spMkLst>
            <pc:docMk/>
            <pc:sldMk cId="1229834716" sldId="631"/>
            <ac:spMk id="6" creationId="{FD3660DA-EC91-41DA-BD01-E35065D3AAB0}"/>
          </ac:spMkLst>
        </pc:spChg>
        <pc:picChg chg="add mod">
          <ac:chgData name="ALEXANDRE" userId="734048d45b8f99b5" providerId="LiveId" clId="{3286CA38-BCB4-4B22-BF21-C49853EA3999}" dt="2021-01-18T13:27:59.277" v="4627" actId="1076"/>
          <ac:picMkLst>
            <pc:docMk/>
            <pc:sldMk cId="1229834716" sldId="631"/>
            <ac:picMk id="8" creationId="{9B217D03-9881-4F6D-ABAD-BCE6DECFB1D7}"/>
          </ac:picMkLst>
        </pc:picChg>
        <pc:picChg chg="del">
          <ac:chgData name="ALEXANDRE" userId="734048d45b8f99b5" providerId="LiveId" clId="{3286CA38-BCB4-4B22-BF21-C49853EA3999}" dt="2021-01-18T13:26:54.803" v="4606" actId="478"/>
          <ac:picMkLst>
            <pc:docMk/>
            <pc:sldMk cId="1229834716" sldId="631"/>
            <ac:picMk id="4098" creationId="{66BB9733-C29F-4AE0-9EE5-D02101FDF17E}"/>
          </ac:picMkLst>
        </pc:picChg>
      </pc:sldChg>
      <pc:sldChg chg="addSp delSp modSp new mod ord">
        <pc:chgData name="ALEXANDRE" userId="734048d45b8f99b5" providerId="LiveId" clId="{3286CA38-BCB4-4B22-BF21-C49853EA3999}" dt="2021-01-19T19:15:07.478" v="7721"/>
        <pc:sldMkLst>
          <pc:docMk/>
          <pc:sldMk cId="3931374436" sldId="632"/>
        </pc:sldMkLst>
        <pc:spChg chg="mod">
          <ac:chgData name="ALEXANDRE" userId="734048d45b8f99b5" providerId="LiveId" clId="{3286CA38-BCB4-4B22-BF21-C49853EA3999}" dt="2021-01-18T13:34:04.717" v="4671" actId="14100"/>
          <ac:spMkLst>
            <pc:docMk/>
            <pc:sldMk cId="3931374436" sldId="632"/>
            <ac:spMk id="2" creationId="{CBB22E4E-5EE7-4745-9819-EF8949169E10}"/>
          </ac:spMkLst>
        </pc:spChg>
        <pc:spChg chg="mod">
          <ac:chgData name="ALEXANDRE" userId="734048d45b8f99b5" providerId="LiveId" clId="{3286CA38-BCB4-4B22-BF21-C49853EA3999}" dt="2021-01-18T13:34:23.217" v="4676" actId="123"/>
          <ac:spMkLst>
            <pc:docMk/>
            <pc:sldMk cId="3931374436" sldId="632"/>
            <ac:spMk id="3" creationId="{6B288BC6-4660-4471-9973-652BF487B842}"/>
          </ac:spMkLst>
        </pc:spChg>
        <pc:picChg chg="add del mod">
          <ac:chgData name="ALEXANDRE" userId="734048d45b8f99b5" providerId="LiveId" clId="{3286CA38-BCB4-4B22-BF21-C49853EA3999}" dt="2021-01-18T13:31:51.535" v="4635" actId="478"/>
          <ac:picMkLst>
            <pc:docMk/>
            <pc:sldMk cId="3931374436" sldId="632"/>
            <ac:picMk id="6146" creationId="{B1A2B7BD-1022-4E55-B7E7-EEEB1A0F9A0F}"/>
          </ac:picMkLst>
        </pc:picChg>
        <pc:picChg chg="add del mod">
          <ac:chgData name="ALEXANDRE" userId="734048d45b8f99b5" providerId="LiveId" clId="{3286CA38-BCB4-4B22-BF21-C49853EA3999}" dt="2021-01-18T13:33:44.348" v="4660" actId="478"/>
          <ac:picMkLst>
            <pc:docMk/>
            <pc:sldMk cId="3931374436" sldId="632"/>
            <ac:picMk id="6148" creationId="{09CD5787-BD27-4BE1-B766-9287D1585780}"/>
          </ac:picMkLst>
        </pc:picChg>
      </pc:sldChg>
      <pc:sldChg chg="addSp delSp modSp add del mod">
        <pc:chgData name="ALEXANDRE" userId="734048d45b8f99b5" providerId="LiveId" clId="{3286CA38-BCB4-4B22-BF21-C49853EA3999}" dt="2021-01-19T19:15:32.211" v="7722" actId="2696"/>
        <pc:sldMkLst>
          <pc:docMk/>
          <pc:sldMk cId="811087079" sldId="633"/>
        </pc:sldMkLst>
        <pc:spChg chg="del">
          <ac:chgData name="ALEXANDRE" userId="734048d45b8f99b5" providerId="LiveId" clId="{3286CA38-BCB4-4B22-BF21-C49853EA3999}" dt="2021-01-18T13:34:38.145" v="4677" actId="478"/>
          <ac:spMkLst>
            <pc:docMk/>
            <pc:sldMk cId="811087079" sldId="633"/>
            <ac:spMk id="3" creationId="{6B288BC6-4660-4471-9973-652BF487B842}"/>
          </ac:spMkLst>
        </pc:spChg>
        <pc:spChg chg="add del mod">
          <ac:chgData name="ALEXANDRE" userId="734048d45b8f99b5" providerId="LiveId" clId="{3286CA38-BCB4-4B22-BF21-C49853EA3999}" dt="2021-01-18T13:42:05.786" v="4704" actId="478"/>
          <ac:spMkLst>
            <pc:docMk/>
            <pc:sldMk cId="811087079" sldId="633"/>
            <ac:spMk id="5" creationId="{8BAE5596-2B26-4F15-A7B6-D2BD088BA2F5}"/>
          </ac:spMkLst>
        </pc:spChg>
        <pc:spChg chg="add del mod">
          <ac:chgData name="ALEXANDRE" userId="734048d45b8f99b5" providerId="LiveId" clId="{3286CA38-BCB4-4B22-BF21-C49853EA3999}" dt="2021-01-18T13:43:09.884" v="4725" actId="478"/>
          <ac:spMkLst>
            <pc:docMk/>
            <pc:sldMk cId="811087079" sldId="633"/>
            <ac:spMk id="6" creationId="{008C9E7A-F580-4123-B21F-6A30B46790CE}"/>
          </ac:spMkLst>
        </pc:spChg>
        <pc:spChg chg="add mod">
          <ac:chgData name="ALEXANDRE" userId="734048d45b8f99b5" providerId="LiveId" clId="{3286CA38-BCB4-4B22-BF21-C49853EA3999}" dt="2021-01-18T13:42:41.989" v="4715" actId="1076"/>
          <ac:spMkLst>
            <pc:docMk/>
            <pc:sldMk cId="811087079" sldId="633"/>
            <ac:spMk id="7" creationId="{8D1AFBD2-EA5F-45DF-83CE-D128D6EEB1A4}"/>
          </ac:spMkLst>
        </pc:spChg>
        <pc:spChg chg="add mod">
          <ac:chgData name="ALEXANDRE" userId="734048d45b8f99b5" providerId="LiveId" clId="{3286CA38-BCB4-4B22-BF21-C49853EA3999}" dt="2021-01-18T13:42:57.633" v="4724" actId="1076"/>
          <ac:spMkLst>
            <pc:docMk/>
            <pc:sldMk cId="811087079" sldId="633"/>
            <ac:spMk id="8" creationId="{F9173750-18FA-410A-A314-FDE88B5B4924}"/>
          </ac:spMkLst>
        </pc:spChg>
        <pc:spChg chg="add mod">
          <ac:chgData name="ALEXANDRE" userId="734048d45b8f99b5" providerId="LiveId" clId="{3286CA38-BCB4-4B22-BF21-C49853EA3999}" dt="2021-01-18T13:44:36.949" v="4794" actId="164"/>
          <ac:spMkLst>
            <pc:docMk/>
            <pc:sldMk cId="811087079" sldId="633"/>
            <ac:spMk id="9" creationId="{836B38FA-052B-45DD-BDDE-D02678F3C507}"/>
          </ac:spMkLst>
        </pc:spChg>
        <pc:spChg chg="add mod">
          <ac:chgData name="ALEXANDRE" userId="734048d45b8f99b5" providerId="LiveId" clId="{3286CA38-BCB4-4B22-BF21-C49853EA3999}" dt="2021-01-18T13:44:44.972" v="4800" actId="20577"/>
          <ac:spMkLst>
            <pc:docMk/>
            <pc:sldMk cId="811087079" sldId="633"/>
            <ac:spMk id="10" creationId="{74E6203A-7936-46CA-A204-DB72E322FB58}"/>
          </ac:spMkLst>
        </pc:spChg>
        <pc:spChg chg="add mod">
          <ac:chgData name="ALEXANDRE" userId="734048d45b8f99b5" providerId="LiveId" clId="{3286CA38-BCB4-4B22-BF21-C49853EA3999}" dt="2021-01-18T13:44:36.949" v="4794" actId="164"/>
          <ac:spMkLst>
            <pc:docMk/>
            <pc:sldMk cId="811087079" sldId="633"/>
            <ac:spMk id="12" creationId="{B70171FA-9168-483B-AB06-9DDC627FA36C}"/>
          </ac:spMkLst>
        </pc:spChg>
        <pc:grpChg chg="add mod">
          <ac:chgData name="ALEXANDRE" userId="734048d45b8f99b5" providerId="LiveId" clId="{3286CA38-BCB4-4B22-BF21-C49853EA3999}" dt="2021-01-18T13:44:36.949" v="4794" actId="164"/>
          <ac:grpSpMkLst>
            <pc:docMk/>
            <pc:sldMk cId="811087079" sldId="633"/>
            <ac:grpSpMk id="11" creationId="{94EFFBCA-AF46-4AC3-9289-3D57EB472738}"/>
          </ac:grpSpMkLst>
        </pc:grpChg>
        <pc:picChg chg="del">
          <ac:chgData name="ALEXANDRE" userId="734048d45b8f99b5" providerId="LiveId" clId="{3286CA38-BCB4-4B22-BF21-C49853EA3999}" dt="2021-01-18T13:34:48.972" v="4679" actId="478"/>
          <ac:picMkLst>
            <pc:docMk/>
            <pc:sldMk cId="811087079" sldId="633"/>
            <ac:picMk id="6148" creationId="{09CD5787-BD27-4BE1-B766-9287D1585780}"/>
          </ac:picMkLst>
        </pc:picChg>
        <pc:picChg chg="add del mod">
          <ac:chgData name="ALEXANDRE" userId="734048d45b8f99b5" providerId="LiveId" clId="{3286CA38-BCB4-4B22-BF21-C49853EA3999}" dt="2021-01-18T13:42:05.786" v="4704" actId="478"/>
          <ac:picMkLst>
            <pc:docMk/>
            <pc:sldMk cId="811087079" sldId="633"/>
            <ac:picMk id="7170" creationId="{61490523-2A2C-4CCA-83AB-E241FAD438F9}"/>
          </ac:picMkLst>
        </pc:picChg>
      </pc:sldChg>
      <pc:sldChg chg="add">
        <pc:chgData name="ALEXANDRE" userId="734048d45b8f99b5" providerId="LiveId" clId="{3286CA38-BCB4-4B22-BF21-C49853EA3999}" dt="2021-01-19T19:15:41.297" v="7723"/>
        <pc:sldMkLst>
          <pc:docMk/>
          <pc:sldMk cId="3385664302" sldId="633"/>
        </pc:sldMkLst>
      </pc:sldChg>
      <pc:sldChg chg="addSp delSp modSp add del mod ord">
        <pc:chgData name="ALEXANDRE" userId="734048d45b8f99b5" providerId="LiveId" clId="{3286CA38-BCB4-4B22-BF21-C49853EA3999}" dt="2021-01-19T19:15:32.211" v="7722" actId="2696"/>
        <pc:sldMkLst>
          <pc:docMk/>
          <pc:sldMk cId="1657899382" sldId="634"/>
        </pc:sldMkLst>
        <pc:spChg chg="add del mod">
          <ac:chgData name="ALEXANDRE" userId="734048d45b8f99b5" providerId="LiveId" clId="{3286CA38-BCB4-4B22-BF21-C49853EA3999}" dt="2021-01-18T13:36:32.893" v="4701" actId="20577"/>
          <ac:spMkLst>
            <pc:docMk/>
            <pc:sldMk cId="1657899382" sldId="634"/>
            <ac:spMk id="5" creationId="{8BAE5596-2B26-4F15-A7B6-D2BD088BA2F5}"/>
          </ac:spMkLst>
        </pc:spChg>
        <pc:picChg chg="mod">
          <ac:chgData name="ALEXANDRE" userId="734048d45b8f99b5" providerId="LiveId" clId="{3286CA38-BCB4-4B22-BF21-C49853EA3999}" dt="2021-01-18T13:36:42.870" v="4703" actId="1076"/>
          <ac:picMkLst>
            <pc:docMk/>
            <pc:sldMk cId="1657899382" sldId="634"/>
            <ac:picMk id="6148" creationId="{09CD5787-BD27-4BE1-B766-9287D1585780}"/>
          </ac:picMkLst>
        </pc:picChg>
      </pc:sldChg>
      <pc:sldChg chg="add">
        <pc:chgData name="ALEXANDRE" userId="734048d45b8f99b5" providerId="LiveId" clId="{3286CA38-BCB4-4B22-BF21-C49853EA3999}" dt="2021-01-19T19:15:41.297" v="7723"/>
        <pc:sldMkLst>
          <pc:docMk/>
          <pc:sldMk cId="2983712578" sldId="634"/>
        </pc:sldMkLst>
      </pc:sldChg>
      <pc:sldChg chg="delSp modSp add del mod">
        <pc:chgData name="ALEXANDRE" userId="734048d45b8f99b5" providerId="LiveId" clId="{3286CA38-BCB4-4B22-BF21-C49853EA3999}" dt="2021-01-19T19:15:32.211" v="7722" actId="2696"/>
        <pc:sldMkLst>
          <pc:docMk/>
          <pc:sldMk cId="2534826962" sldId="635"/>
        </pc:sldMkLst>
        <pc:spChg chg="mod">
          <ac:chgData name="ALEXANDRE" userId="734048d45b8f99b5" providerId="LiveId" clId="{3286CA38-BCB4-4B22-BF21-C49853EA3999}" dt="2021-01-18T15:00:02.138" v="4816" actId="14100"/>
          <ac:spMkLst>
            <pc:docMk/>
            <pc:sldMk cId="2534826962" sldId="635"/>
            <ac:spMk id="9" creationId="{836B38FA-052B-45DD-BDDE-D02678F3C507}"/>
          </ac:spMkLst>
        </pc:spChg>
        <pc:spChg chg="mod">
          <ac:chgData name="ALEXANDRE" userId="734048d45b8f99b5" providerId="LiveId" clId="{3286CA38-BCB4-4B22-BF21-C49853EA3999}" dt="2021-01-18T15:20:13.918" v="4828" actId="114"/>
          <ac:spMkLst>
            <pc:docMk/>
            <pc:sldMk cId="2534826962" sldId="635"/>
            <ac:spMk id="10" creationId="{74E6203A-7936-46CA-A204-DB72E322FB58}"/>
          </ac:spMkLst>
        </pc:spChg>
        <pc:spChg chg="del">
          <ac:chgData name="ALEXANDRE" userId="734048d45b8f99b5" providerId="LiveId" clId="{3286CA38-BCB4-4B22-BF21-C49853EA3999}" dt="2021-01-18T13:45:08.311" v="4802" actId="478"/>
          <ac:spMkLst>
            <pc:docMk/>
            <pc:sldMk cId="2534826962" sldId="635"/>
            <ac:spMk id="12" creationId="{B70171FA-9168-483B-AB06-9DDC627FA36C}"/>
          </ac:spMkLst>
        </pc:spChg>
        <pc:grpChg chg="mod">
          <ac:chgData name="ALEXANDRE" userId="734048d45b8f99b5" providerId="LiveId" clId="{3286CA38-BCB4-4B22-BF21-C49853EA3999}" dt="2021-01-18T14:59:56.843" v="4815" actId="1076"/>
          <ac:grpSpMkLst>
            <pc:docMk/>
            <pc:sldMk cId="2534826962" sldId="635"/>
            <ac:grpSpMk id="11" creationId="{94EFFBCA-AF46-4AC3-9289-3D57EB472738}"/>
          </ac:grpSpMkLst>
        </pc:grpChg>
      </pc:sldChg>
      <pc:sldChg chg="add">
        <pc:chgData name="ALEXANDRE" userId="734048d45b8f99b5" providerId="LiveId" clId="{3286CA38-BCB4-4B22-BF21-C49853EA3999}" dt="2021-01-19T19:15:41.297" v="7723"/>
        <pc:sldMkLst>
          <pc:docMk/>
          <pc:sldMk cId="3341444272" sldId="635"/>
        </pc:sldMkLst>
      </pc:sldChg>
      <pc:sldChg chg="modSp add del mod">
        <pc:chgData name="ALEXANDRE" userId="734048d45b8f99b5" providerId="LiveId" clId="{3286CA38-BCB4-4B22-BF21-C49853EA3999}" dt="2021-01-19T19:15:32.211" v="7722" actId="2696"/>
        <pc:sldMkLst>
          <pc:docMk/>
          <pc:sldMk cId="408801107" sldId="636"/>
        </pc:sldMkLst>
        <pc:spChg chg="mod">
          <ac:chgData name="ALEXANDRE" userId="734048d45b8f99b5" providerId="LiveId" clId="{3286CA38-BCB4-4B22-BF21-C49853EA3999}" dt="2021-01-18T15:22:15.141" v="4831" actId="14100"/>
          <ac:spMkLst>
            <pc:docMk/>
            <pc:sldMk cId="408801107" sldId="636"/>
            <ac:spMk id="9" creationId="{836B38FA-052B-45DD-BDDE-D02678F3C507}"/>
          </ac:spMkLst>
        </pc:spChg>
        <pc:spChg chg="mod">
          <ac:chgData name="ALEXANDRE" userId="734048d45b8f99b5" providerId="LiveId" clId="{3286CA38-BCB4-4B22-BF21-C49853EA3999}" dt="2021-01-18T15:35:04.910" v="5024" actId="114"/>
          <ac:spMkLst>
            <pc:docMk/>
            <pc:sldMk cId="408801107" sldId="636"/>
            <ac:spMk id="10" creationId="{74E6203A-7936-46CA-A204-DB72E322FB58}"/>
          </ac:spMkLst>
        </pc:spChg>
      </pc:sldChg>
      <pc:sldChg chg="add">
        <pc:chgData name="ALEXANDRE" userId="734048d45b8f99b5" providerId="LiveId" clId="{3286CA38-BCB4-4B22-BF21-C49853EA3999}" dt="2021-01-19T19:15:41.297" v="7723"/>
        <pc:sldMkLst>
          <pc:docMk/>
          <pc:sldMk cId="1186115469" sldId="636"/>
        </pc:sldMkLst>
      </pc:sldChg>
      <pc:sldChg chg="modSp add del mod">
        <pc:chgData name="ALEXANDRE" userId="734048d45b8f99b5" providerId="LiveId" clId="{3286CA38-BCB4-4B22-BF21-C49853EA3999}" dt="2021-01-19T19:15:32.211" v="7722" actId="2696"/>
        <pc:sldMkLst>
          <pc:docMk/>
          <pc:sldMk cId="1165438500" sldId="637"/>
        </pc:sldMkLst>
        <pc:spChg chg="mod">
          <ac:chgData name="ALEXANDRE" userId="734048d45b8f99b5" providerId="LiveId" clId="{3286CA38-BCB4-4B22-BF21-C49853EA3999}" dt="2021-01-18T17:30:52.955" v="5029" actId="14100"/>
          <ac:spMkLst>
            <pc:docMk/>
            <pc:sldMk cId="1165438500" sldId="637"/>
            <ac:spMk id="9" creationId="{836B38FA-052B-45DD-BDDE-D02678F3C507}"/>
          </ac:spMkLst>
        </pc:spChg>
        <pc:spChg chg="mod">
          <ac:chgData name="ALEXANDRE" userId="734048d45b8f99b5" providerId="LiveId" clId="{3286CA38-BCB4-4B22-BF21-C49853EA3999}" dt="2021-01-18T17:31:36.766" v="5066" actId="20577"/>
          <ac:spMkLst>
            <pc:docMk/>
            <pc:sldMk cId="1165438500" sldId="637"/>
            <ac:spMk id="10" creationId="{74E6203A-7936-46CA-A204-DB72E322FB58}"/>
          </ac:spMkLst>
        </pc:spChg>
        <pc:grpChg chg="mod">
          <ac:chgData name="ALEXANDRE" userId="734048d45b8f99b5" providerId="LiveId" clId="{3286CA38-BCB4-4B22-BF21-C49853EA3999}" dt="2021-01-18T15:23:35.127" v="4934" actId="1036"/>
          <ac:grpSpMkLst>
            <pc:docMk/>
            <pc:sldMk cId="1165438500" sldId="637"/>
            <ac:grpSpMk id="11" creationId="{94EFFBCA-AF46-4AC3-9289-3D57EB472738}"/>
          </ac:grpSpMkLst>
        </pc:grpChg>
      </pc:sldChg>
      <pc:sldChg chg="add">
        <pc:chgData name="ALEXANDRE" userId="734048d45b8f99b5" providerId="LiveId" clId="{3286CA38-BCB4-4B22-BF21-C49853EA3999}" dt="2021-01-19T19:15:41.297" v="7723"/>
        <pc:sldMkLst>
          <pc:docMk/>
          <pc:sldMk cId="2234746540" sldId="637"/>
        </pc:sldMkLst>
      </pc:sldChg>
      <pc:sldChg chg="modSp add mod">
        <pc:chgData name="ALEXANDRE" userId="734048d45b8f99b5" providerId="LiveId" clId="{3286CA38-BCB4-4B22-BF21-C49853EA3999}" dt="2021-01-19T21:15:17.971" v="7724" actId="20577"/>
        <pc:sldMkLst>
          <pc:docMk/>
          <pc:sldMk cId="837080729" sldId="638"/>
        </pc:sldMkLst>
        <pc:spChg chg="mod">
          <ac:chgData name="ALEXANDRE" userId="734048d45b8f99b5" providerId="LiveId" clId="{3286CA38-BCB4-4B22-BF21-C49853EA3999}" dt="2021-01-19T21:15:17.971" v="7724" actId="20577"/>
          <ac:spMkLst>
            <pc:docMk/>
            <pc:sldMk cId="837080729" sldId="638"/>
            <ac:spMk id="8" creationId="{F9173750-18FA-410A-A314-FDE88B5B4924}"/>
          </ac:spMkLst>
        </pc:spChg>
      </pc:sldChg>
      <pc:sldChg chg="modSp add del mod">
        <pc:chgData name="ALEXANDRE" userId="734048d45b8f99b5" providerId="LiveId" clId="{3286CA38-BCB4-4B22-BF21-C49853EA3999}" dt="2021-01-19T19:15:32.211" v="7722" actId="2696"/>
        <pc:sldMkLst>
          <pc:docMk/>
          <pc:sldMk cId="2503096552" sldId="638"/>
        </pc:sldMkLst>
        <pc:spChg chg="mod">
          <ac:chgData name="ALEXANDRE" userId="734048d45b8f99b5" providerId="LiveId" clId="{3286CA38-BCB4-4B22-BF21-C49853EA3999}" dt="2021-01-18T15:29:17.674" v="5002" actId="14100"/>
          <ac:spMkLst>
            <pc:docMk/>
            <pc:sldMk cId="2503096552" sldId="638"/>
            <ac:spMk id="9" creationId="{836B38FA-052B-45DD-BDDE-D02678F3C507}"/>
          </ac:spMkLst>
        </pc:spChg>
        <pc:spChg chg="mod">
          <ac:chgData name="ALEXANDRE" userId="734048d45b8f99b5" providerId="LiveId" clId="{3286CA38-BCB4-4B22-BF21-C49853EA3999}" dt="2021-01-18T15:29:20.178" v="5003" actId="1076"/>
          <ac:spMkLst>
            <pc:docMk/>
            <pc:sldMk cId="2503096552" sldId="638"/>
            <ac:spMk id="10" creationId="{74E6203A-7936-46CA-A204-DB72E322FB58}"/>
          </ac:spMkLst>
        </pc:spChg>
        <pc:grpChg chg="mod">
          <ac:chgData name="ALEXANDRE" userId="734048d45b8f99b5" providerId="LiveId" clId="{3286CA38-BCB4-4B22-BF21-C49853EA3999}" dt="2021-01-18T15:29:13.276" v="5001" actId="1076"/>
          <ac:grpSpMkLst>
            <pc:docMk/>
            <pc:sldMk cId="2503096552" sldId="638"/>
            <ac:grpSpMk id="11" creationId="{94EFFBCA-AF46-4AC3-9289-3D57EB472738}"/>
          </ac:grpSpMkLst>
        </pc:grpChg>
      </pc:sldChg>
      <pc:sldChg chg="modSp add mod">
        <pc:chgData name="ALEXANDRE" userId="734048d45b8f99b5" providerId="LiveId" clId="{3286CA38-BCB4-4B22-BF21-C49853EA3999}" dt="2021-01-19T21:15:33.025" v="7725" actId="20577"/>
        <pc:sldMkLst>
          <pc:docMk/>
          <pc:sldMk cId="1813078074" sldId="639"/>
        </pc:sldMkLst>
        <pc:spChg chg="mod">
          <ac:chgData name="ALEXANDRE" userId="734048d45b8f99b5" providerId="LiveId" clId="{3286CA38-BCB4-4B22-BF21-C49853EA3999}" dt="2021-01-19T21:15:33.025" v="7725" actId="20577"/>
          <ac:spMkLst>
            <pc:docMk/>
            <pc:sldMk cId="1813078074" sldId="639"/>
            <ac:spMk id="6" creationId="{087157C4-44F9-42CC-9E56-30B0BAECB9C3}"/>
          </ac:spMkLst>
        </pc:spChg>
      </pc:sldChg>
      <pc:sldChg chg="addSp delSp modSp add del mod chgLayout">
        <pc:chgData name="ALEXANDRE" userId="734048d45b8f99b5" providerId="LiveId" clId="{3286CA38-BCB4-4B22-BF21-C49853EA3999}" dt="2021-01-19T19:15:32.211" v="7722" actId="2696"/>
        <pc:sldMkLst>
          <pc:docMk/>
          <pc:sldMk cId="4268545303" sldId="639"/>
        </pc:sldMkLst>
        <pc:spChg chg="mod ord">
          <ac:chgData name="ALEXANDRE" userId="734048d45b8f99b5" providerId="LiveId" clId="{3286CA38-BCB4-4B22-BF21-C49853EA3999}" dt="2021-01-18T17:44:22.489" v="5121" actId="1076"/>
          <ac:spMkLst>
            <pc:docMk/>
            <pc:sldMk cId="4268545303" sldId="639"/>
            <ac:spMk id="2" creationId="{CBB22E4E-5EE7-4745-9819-EF8949169E10}"/>
          </ac:spMkLst>
        </pc:spChg>
        <pc:spChg chg="add mod ord">
          <ac:chgData name="ALEXANDRE" userId="734048d45b8f99b5" providerId="LiveId" clId="{3286CA38-BCB4-4B22-BF21-C49853EA3999}" dt="2021-01-18T17:52:04.764" v="5170" actId="27636"/>
          <ac:spMkLst>
            <pc:docMk/>
            <pc:sldMk cId="4268545303" sldId="639"/>
            <ac:spMk id="3" creationId="{9B65B8EA-2363-4A07-BDBC-DC63F1027DEC}"/>
          </ac:spMkLst>
        </pc:spChg>
        <pc:spChg chg="add mod">
          <ac:chgData name="ALEXANDRE" userId="734048d45b8f99b5" providerId="LiveId" clId="{3286CA38-BCB4-4B22-BF21-C49853EA3999}" dt="2021-01-18T17:52:12.531" v="5171" actId="1076"/>
          <ac:spMkLst>
            <pc:docMk/>
            <pc:sldMk cId="4268545303" sldId="639"/>
            <ac:spMk id="6" creationId="{087157C4-44F9-42CC-9E56-30B0BAECB9C3}"/>
          </ac:spMkLst>
        </pc:spChg>
        <pc:spChg chg="del">
          <ac:chgData name="ALEXANDRE" userId="734048d45b8f99b5" providerId="LiveId" clId="{3286CA38-BCB4-4B22-BF21-C49853EA3999}" dt="2021-01-18T17:40:45.870" v="5070" actId="478"/>
          <ac:spMkLst>
            <pc:docMk/>
            <pc:sldMk cId="4268545303" sldId="639"/>
            <ac:spMk id="7" creationId="{8D1AFBD2-EA5F-45DF-83CE-D128D6EEB1A4}"/>
          </ac:spMkLst>
        </pc:spChg>
        <pc:spChg chg="del">
          <ac:chgData name="ALEXANDRE" userId="734048d45b8f99b5" providerId="LiveId" clId="{3286CA38-BCB4-4B22-BF21-C49853EA3999}" dt="2021-01-18T17:41:00.417" v="5075" actId="478"/>
          <ac:spMkLst>
            <pc:docMk/>
            <pc:sldMk cId="4268545303" sldId="639"/>
            <ac:spMk id="8" creationId="{F9173750-18FA-410A-A314-FDE88B5B4924}"/>
          </ac:spMkLst>
        </pc:spChg>
        <pc:spChg chg="del topLvl">
          <ac:chgData name="ALEXANDRE" userId="734048d45b8f99b5" providerId="LiveId" clId="{3286CA38-BCB4-4B22-BF21-C49853EA3999}" dt="2021-01-18T17:40:56.836" v="5074" actId="478"/>
          <ac:spMkLst>
            <pc:docMk/>
            <pc:sldMk cId="4268545303" sldId="639"/>
            <ac:spMk id="9" creationId="{836B38FA-052B-45DD-BDDE-D02678F3C507}"/>
          </ac:spMkLst>
        </pc:spChg>
        <pc:spChg chg="del topLvl">
          <ac:chgData name="ALEXANDRE" userId="734048d45b8f99b5" providerId="LiveId" clId="{3286CA38-BCB4-4B22-BF21-C49853EA3999}" dt="2021-01-18T17:40:54.106" v="5073" actId="478"/>
          <ac:spMkLst>
            <pc:docMk/>
            <pc:sldMk cId="4268545303" sldId="639"/>
            <ac:spMk id="10" creationId="{74E6203A-7936-46CA-A204-DB72E322FB58}"/>
          </ac:spMkLst>
        </pc:spChg>
        <pc:grpChg chg="del">
          <ac:chgData name="ALEXANDRE" userId="734048d45b8f99b5" providerId="LiveId" clId="{3286CA38-BCB4-4B22-BF21-C49853EA3999}" dt="2021-01-18T17:40:54.106" v="5073" actId="478"/>
          <ac:grpSpMkLst>
            <pc:docMk/>
            <pc:sldMk cId="4268545303" sldId="639"/>
            <ac:grpSpMk id="11" creationId="{94EFFBCA-AF46-4AC3-9289-3D57EB472738}"/>
          </ac:grpSpMkLst>
        </pc:grpChg>
        <pc:picChg chg="add mod">
          <ac:chgData name="ALEXANDRE" userId="734048d45b8f99b5" providerId="LiveId" clId="{3286CA38-BCB4-4B22-BF21-C49853EA3999}" dt="2021-01-18T17:50:27.284" v="5137" actId="1076"/>
          <ac:picMkLst>
            <pc:docMk/>
            <pc:sldMk cId="4268545303" sldId="639"/>
            <ac:picMk id="5" creationId="{420EB01F-4D2D-4959-9A49-5AABCA981C7C}"/>
          </ac:picMkLst>
        </pc:picChg>
        <pc:picChg chg="add mod">
          <ac:chgData name="ALEXANDRE" userId="734048d45b8f99b5" providerId="LiveId" clId="{3286CA38-BCB4-4B22-BF21-C49853EA3999}" dt="2021-01-18T17:50:32.225" v="5139" actId="166"/>
          <ac:picMkLst>
            <pc:docMk/>
            <pc:sldMk cId="4268545303" sldId="639"/>
            <ac:picMk id="8194" creationId="{C0C0AEA2-8542-43F2-BB75-7FF4440C1FEC}"/>
          </ac:picMkLst>
        </pc:picChg>
      </pc:sldChg>
      <pc:sldChg chg="add del">
        <pc:chgData name="ALEXANDRE" userId="734048d45b8f99b5" providerId="LiveId" clId="{3286CA38-BCB4-4B22-BF21-C49853EA3999}" dt="2021-01-19T21:15:42.982" v="7726" actId="47"/>
        <pc:sldMkLst>
          <pc:docMk/>
          <pc:sldMk cId="597662410" sldId="640"/>
        </pc:sldMkLst>
      </pc:sldChg>
      <pc:sldChg chg="delSp add del mod">
        <pc:chgData name="ALEXANDRE" userId="734048d45b8f99b5" providerId="LiveId" clId="{3286CA38-BCB4-4B22-BF21-C49853EA3999}" dt="2021-01-18T17:51:00.661" v="5148" actId="47"/>
        <pc:sldMkLst>
          <pc:docMk/>
          <pc:sldMk cId="1910556643" sldId="640"/>
        </pc:sldMkLst>
        <pc:picChg chg="del">
          <ac:chgData name="ALEXANDRE" userId="734048d45b8f99b5" providerId="LiveId" clId="{3286CA38-BCB4-4B22-BF21-C49853EA3999}" dt="2021-01-18T17:44:38.166" v="5126" actId="478"/>
          <ac:picMkLst>
            <pc:docMk/>
            <pc:sldMk cId="1910556643" sldId="640"/>
            <ac:picMk id="5" creationId="{420EB01F-4D2D-4959-9A49-5AABCA981C7C}"/>
          </ac:picMkLst>
        </pc:picChg>
      </pc:sldChg>
      <pc:sldChg chg="delSp modSp add del mod">
        <pc:chgData name="ALEXANDRE" userId="734048d45b8f99b5" providerId="LiveId" clId="{3286CA38-BCB4-4B22-BF21-C49853EA3999}" dt="2021-01-19T19:15:32.211" v="7722" actId="2696"/>
        <pc:sldMkLst>
          <pc:docMk/>
          <pc:sldMk cId="3062948820" sldId="640"/>
        </pc:sldMkLst>
        <pc:spChg chg="mod">
          <ac:chgData name="ALEXANDRE" userId="734048d45b8f99b5" providerId="LiveId" clId="{3286CA38-BCB4-4B22-BF21-C49853EA3999}" dt="2021-01-18T18:13:24.994" v="5524" actId="20577"/>
          <ac:spMkLst>
            <pc:docMk/>
            <pc:sldMk cId="3062948820" sldId="640"/>
            <ac:spMk id="2" creationId="{CBB22E4E-5EE7-4745-9819-EF8949169E10}"/>
          </ac:spMkLst>
        </pc:spChg>
        <pc:spChg chg="mod">
          <ac:chgData name="ALEXANDRE" userId="734048d45b8f99b5" providerId="LiveId" clId="{3286CA38-BCB4-4B22-BF21-C49853EA3999}" dt="2021-01-18T18:13:16.956" v="5505" actId="207"/>
          <ac:spMkLst>
            <pc:docMk/>
            <pc:sldMk cId="3062948820" sldId="640"/>
            <ac:spMk id="3" creationId="{9B65B8EA-2363-4A07-BDBC-DC63F1027DEC}"/>
          </ac:spMkLst>
        </pc:spChg>
        <pc:spChg chg="del">
          <ac:chgData name="ALEXANDRE" userId="734048d45b8f99b5" providerId="LiveId" clId="{3286CA38-BCB4-4B22-BF21-C49853EA3999}" dt="2021-01-18T17:52:27.660" v="5173" actId="478"/>
          <ac:spMkLst>
            <pc:docMk/>
            <pc:sldMk cId="3062948820" sldId="640"/>
            <ac:spMk id="6" creationId="{087157C4-44F9-42CC-9E56-30B0BAECB9C3}"/>
          </ac:spMkLst>
        </pc:spChg>
        <pc:picChg chg="del">
          <ac:chgData name="ALEXANDRE" userId="734048d45b8f99b5" providerId="LiveId" clId="{3286CA38-BCB4-4B22-BF21-C49853EA3999}" dt="2021-01-18T17:52:27.660" v="5173" actId="478"/>
          <ac:picMkLst>
            <pc:docMk/>
            <pc:sldMk cId="3062948820" sldId="640"/>
            <ac:picMk id="5" creationId="{420EB01F-4D2D-4959-9A49-5AABCA981C7C}"/>
          </ac:picMkLst>
        </pc:picChg>
        <pc:picChg chg="mod">
          <ac:chgData name="ALEXANDRE" userId="734048d45b8f99b5" providerId="LiveId" clId="{3286CA38-BCB4-4B22-BF21-C49853EA3999}" dt="2021-01-18T17:56:20.240" v="5273" actId="14100"/>
          <ac:picMkLst>
            <pc:docMk/>
            <pc:sldMk cId="3062948820" sldId="640"/>
            <ac:picMk id="8194" creationId="{C0C0AEA2-8542-43F2-BB75-7FF4440C1FEC}"/>
          </ac:picMkLst>
        </pc:picChg>
      </pc:sldChg>
      <pc:sldChg chg="addSp modSp add del mod">
        <pc:chgData name="ALEXANDRE" userId="734048d45b8f99b5" providerId="LiveId" clId="{3286CA38-BCB4-4B22-BF21-C49853EA3999}" dt="2021-01-19T19:15:32.211" v="7722" actId="2696"/>
        <pc:sldMkLst>
          <pc:docMk/>
          <pc:sldMk cId="2189305560" sldId="641"/>
        </pc:sldMkLst>
        <pc:spChg chg="mod">
          <ac:chgData name="ALEXANDRE" userId="734048d45b8f99b5" providerId="LiveId" clId="{3286CA38-BCB4-4B22-BF21-C49853EA3999}" dt="2021-01-18T18:13:38.682" v="5525"/>
          <ac:spMkLst>
            <pc:docMk/>
            <pc:sldMk cId="2189305560" sldId="641"/>
            <ac:spMk id="2" creationId="{CBB22E4E-5EE7-4745-9819-EF8949169E10}"/>
          </ac:spMkLst>
        </pc:spChg>
        <pc:spChg chg="mod">
          <ac:chgData name="ALEXANDRE" userId="734048d45b8f99b5" providerId="LiveId" clId="{3286CA38-BCB4-4B22-BF21-C49853EA3999}" dt="2021-01-18T18:02:15.684" v="5351" actId="113"/>
          <ac:spMkLst>
            <pc:docMk/>
            <pc:sldMk cId="2189305560" sldId="641"/>
            <ac:spMk id="3" creationId="{9B65B8EA-2363-4A07-BDBC-DC63F1027DEC}"/>
          </ac:spMkLst>
        </pc:spChg>
        <pc:spChg chg="add mod">
          <ac:chgData name="ALEXANDRE" userId="734048d45b8f99b5" providerId="LiveId" clId="{3286CA38-BCB4-4B22-BF21-C49853EA3999}" dt="2021-01-18T18:01:38.001" v="5344" actId="1076"/>
          <ac:spMkLst>
            <pc:docMk/>
            <pc:sldMk cId="2189305560" sldId="641"/>
            <ac:spMk id="8" creationId="{7545C2E9-C77E-4BEB-90AC-F84BE2661E25}"/>
          </ac:spMkLst>
        </pc:spChg>
        <pc:picChg chg="add mod">
          <ac:chgData name="ALEXANDRE" userId="734048d45b8f99b5" providerId="LiveId" clId="{3286CA38-BCB4-4B22-BF21-C49853EA3999}" dt="2021-01-18T18:01:39.922" v="5345" actId="1076"/>
          <ac:picMkLst>
            <pc:docMk/>
            <pc:sldMk cId="2189305560" sldId="641"/>
            <ac:picMk id="5" creationId="{25E4EAB2-AE73-43CA-ACB0-DDD5A7E6509E}"/>
          </ac:picMkLst>
        </pc:picChg>
      </pc:sldChg>
      <pc:sldChg chg="add del">
        <pc:chgData name="ALEXANDRE" userId="734048d45b8f99b5" providerId="LiveId" clId="{3286CA38-BCB4-4B22-BF21-C49853EA3999}" dt="2021-01-19T21:15:42.982" v="7726" actId="47"/>
        <pc:sldMkLst>
          <pc:docMk/>
          <pc:sldMk cId="2648676396" sldId="641"/>
        </pc:sldMkLst>
      </pc:sldChg>
      <pc:sldChg chg="add del">
        <pc:chgData name="ALEXANDRE" userId="734048d45b8f99b5" providerId="LiveId" clId="{3286CA38-BCB4-4B22-BF21-C49853EA3999}" dt="2021-01-19T21:15:42.982" v="7726" actId="47"/>
        <pc:sldMkLst>
          <pc:docMk/>
          <pc:sldMk cId="2963918470" sldId="642"/>
        </pc:sldMkLst>
      </pc:sldChg>
      <pc:sldChg chg="addSp delSp modSp add del mod">
        <pc:chgData name="ALEXANDRE" userId="734048d45b8f99b5" providerId="LiveId" clId="{3286CA38-BCB4-4B22-BF21-C49853EA3999}" dt="2021-01-19T19:15:32.211" v="7722" actId="2696"/>
        <pc:sldMkLst>
          <pc:docMk/>
          <pc:sldMk cId="3219993880" sldId="642"/>
        </pc:sldMkLst>
        <pc:spChg chg="mod">
          <ac:chgData name="ALEXANDRE" userId="734048d45b8f99b5" providerId="LiveId" clId="{3286CA38-BCB4-4B22-BF21-C49853EA3999}" dt="2021-01-18T18:13:41.028" v="5526"/>
          <ac:spMkLst>
            <pc:docMk/>
            <pc:sldMk cId="3219993880" sldId="642"/>
            <ac:spMk id="2" creationId="{CBB22E4E-5EE7-4745-9819-EF8949169E10}"/>
          </ac:spMkLst>
        </pc:spChg>
        <pc:spChg chg="mod">
          <ac:chgData name="ALEXANDRE" userId="734048d45b8f99b5" providerId="LiveId" clId="{3286CA38-BCB4-4B22-BF21-C49853EA3999}" dt="2021-01-18T18:03:16.199" v="5367" actId="20577"/>
          <ac:spMkLst>
            <pc:docMk/>
            <pc:sldMk cId="3219993880" sldId="642"/>
            <ac:spMk id="3" creationId="{9B65B8EA-2363-4A07-BDBC-DC63F1027DEC}"/>
          </ac:spMkLst>
        </pc:spChg>
        <pc:spChg chg="add mod">
          <ac:chgData name="ALEXANDRE" userId="734048d45b8f99b5" providerId="LiveId" clId="{3286CA38-BCB4-4B22-BF21-C49853EA3999}" dt="2021-01-18T18:07:46.187" v="5376" actId="1076"/>
          <ac:spMkLst>
            <pc:docMk/>
            <pc:sldMk cId="3219993880" sldId="642"/>
            <ac:spMk id="4" creationId="{29E9C3BC-7696-441A-BECD-8465147C1A06}"/>
          </ac:spMkLst>
        </pc:spChg>
        <pc:spChg chg="add mod">
          <ac:chgData name="ALEXANDRE" userId="734048d45b8f99b5" providerId="LiveId" clId="{3286CA38-BCB4-4B22-BF21-C49853EA3999}" dt="2021-01-18T18:08:44.146" v="5397" actId="1582"/>
          <ac:spMkLst>
            <pc:docMk/>
            <pc:sldMk cId="3219993880" sldId="642"/>
            <ac:spMk id="7" creationId="{A7E80BF9-F2EB-4252-BE79-C7AE3E047975}"/>
          </ac:spMkLst>
        </pc:spChg>
        <pc:spChg chg="del">
          <ac:chgData name="ALEXANDRE" userId="734048d45b8f99b5" providerId="LiveId" clId="{3286CA38-BCB4-4B22-BF21-C49853EA3999}" dt="2021-01-18T18:02:58.613" v="5353" actId="478"/>
          <ac:spMkLst>
            <pc:docMk/>
            <pc:sldMk cId="3219993880" sldId="642"/>
            <ac:spMk id="8" creationId="{7545C2E9-C77E-4BEB-90AC-F84BE2661E25}"/>
          </ac:spMkLst>
        </pc:spChg>
        <pc:spChg chg="add mod">
          <ac:chgData name="ALEXANDRE" userId="734048d45b8f99b5" providerId="LiveId" clId="{3286CA38-BCB4-4B22-BF21-C49853EA3999}" dt="2021-01-18T18:09:20.125" v="5408" actId="1076"/>
          <ac:spMkLst>
            <pc:docMk/>
            <pc:sldMk cId="3219993880" sldId="642"/>
            <ac:spMk id="9" creationId="{01F3F68D-EA96-4788-9976-CD927D53272E}"/>
          </ac:spMkLst>
        </pc:spChg>
        <pc:picChg chg="del">
          <ac:chgData name="ALEXANDRE" userId="734048d45b8f99b5" providerId="LiveId" clId="{3286CA38-BCB4-4B22-BF21-C49853EA3999}" dt="2021-01-18T18:02:56.408" v="5352" actId="478"/>
          <ac:picMkLst>
            <pc:docMk/>
            <pc:sldMk cId="3219993880" sldId="642"/>
            <ac:picMk id="5" creationId="{25E4EAB2-AE73-43CA-ACB0-DDD5A7E6509E}"/>
          </ac:picMkLst>
        </pc:picChg>
      </pc:sldChg>
      <pc:sldChg chg="add del">
        <pc:chgData name="ALEXANDRE" userId="734048d45b8f99b5" providerId="LiveId" clId="{3286CA38-BCB4-4B22-BF21-C49853EA3999}" dt="2021-01-19T21:15:42.982" v="7726" actId="47"/>
        <pc:sldMkLst>
          <pc:docMk/>
          <pc:sldMk cId="562811036" sldId="643"/>
        </pc:sldMkLst>
      </pc:sldChg>
      <pc:sldChg chg="addSp delSp modSp add del mod">
        <pc:chgData name="ALEXANDRE" userId="734048d45b8f99b5" providerId="LiveId" clId="{3286CA38-BCB4-4B22-BF21-C49853EA3999}" dt="2021-01-19T19:15:32.211" v="7722" actId="2696"/>
        <pc:sldMkLst>
          <pc:docMk/>
          <pc:sldMk cId="3443854969" sldId="643"/>
        </pc:sldMkLst>
        <pc:spChg chg="mod">
          <ac:chgData name="ALEXANDRE" userId="734048d45b8f99b5" providerId="LiveId" clId="{3286CA38-BCB4-4B22-BF21-C49853EA3999}" dt="2021-01-18T18:13:44.610" v="5527"/>
          <ac:spMkLst>
            <pc:docMk/>
            <pc:sldMk cId="3443854969" sldId="643"/>
            <ac:spMk id="2" creationId="{CBB22E4E-5EE7-4745-9819-EF8949169E10}"/>
          </ac:spMkLst>
        </pc:spChg>
        <pc:spChg chg="del">
          <ac:chgData name="ALEXANDRE" userId="734048d45b8f99b5" providerId="LiveId" clId="{3286CA38-BCB4-4B22-BF21-C49853EA3999}" dt="2021-01-18T18:11:32.259" v="5492" actId="478"/>
          <ac:spMkLst>
            <pc:docMk/>
            <pc:sldMk cId="3443854969" sldId="643"/>
            <ac:spMk id="3" creationId="{9B65B8EA-2363-4A07-BDBC-DC63F1027DEC}"/>
          </ac:spMkLst>
        </pc:spChg>
        <pc:spChg chg="mod">
          <ac:chgData name="ALEXANDRE" userId="734048d45b8f99b5" providerId="LiveId" clId="{3286CA38-BCB4-4B22-BF21-C49853EA3999}" dt="2021-01-18T18:11:39.508" v="5494" actId="1076"/>
          <ac:spMkLst>
            <pc:docMk/>
            <pc:sldMk cId="3443854969" sldId="643"/>
            <ac:spMk id="4" creationId="{29E9C3BC-7696-441A-BECD-8465147C1A06}"/>
          </ac:spMkLst>
        </pc:spChg>
        <pc:spChg chg="add del mod">
          <ac:chgData name="ALEXANDRE" userId="734048d45b8f99b5" providerId="LiveId" clId="{3286CA38-BCB4-4B22-BF21-C49853EA3999}" dt="2021-01-18T18:11:35.279" v="5493" actId="478"/>
          <ac:spMkLst>
            <pc:docMk/>
            <pc:sldMk cId="3443854969" sldId="643"/>
            <ac:spMk id="6" creationId="{40460FC2-E3F2-4D0C-92DE-21C6BBD25B3D}"/>
          </ac:spMkLst>
        </pc:spChg>
        <pc:spChg chg="mod">
          <ac:chgData name="ALEXANDRE" userId="734048d45b8f99b5" providerId="LiveId" clId="{3286CA38-BCB4-4B22-BF21-C49853EA3999}" dt="2021-01-18T18:11:39.508" v="5494" actId="1076"/>
          <ac:spMkLst>
            <pc:docMk/>
            <pc:sldMk cId="3443854969" sldId="643"/>
            <ac:spMk id="7" creationId="{A7E80BF9-F2EB-4252-BE79-C7AE3E047975}"/>
          </ac:spMkLst>
        </pc:spChg>
        <pc:spChg chg="mod">
          <ac:chgData name="ALEXANDRE" userId="734048d45b8f99b5" providerId="LiveId" clId="{3286CA38-BCB4-4B22-BF21-C49853EA3999}" dt="2021-01-18T18:12:09.267" v="5504" actId="1076"/>
          <ac:spMkLst>
            <pc:docMk/>
            <pc:sldMk cId="3443854969" sldId="643"/>
            <ac:spMk id="9" creationId="{01F3F68D-EA96-4788-9976-CD927D53272E}"/>
          </ac:spMkLst>
        </pc:spChg>
      </pc:sldChg>
      <pc:sldChg chg="add del">
        <pc:chgData name="ALEXANDRE" userId="734048d45b8f99b5" providerId="LiveId" clId="{3286CA38-BCB4-4B22-BF21-C49853EA3999}" dt="2021-01-19T21:15:42.982" v="7726" actId="47"/>
        <pc:sldMkLst>
          <pc:docMk/>
          <pc:sldMk cId="1357042696" sldId="644"/>
        </pc:sldMkLst>
      </pc:sldChg>
      <pc:sldChg chg="addSp delSp modSp add del mod">
        <pc:chgData name="ALEXANDRE" userId="734048d45b8f99b5" providerId="LiveId" clId="{3286CA38-BCB4-4B22-BF21-C49853EA3999}" dt="2021-01-19T19:15:32.211" v="7722" actId="2696"/>
        <pc:sldMkLst>
          <pc:docMk/>
          <pc:sldMk cId="2687671600" sldId="644"/>
        </pc:sldMkLst>
        <pc:spChg chg="mod">
          <ac:chgData name="ALEXANDRE" userId="734048d45b8f99b5" providerId="LiveId" clId="{3286CA38-BCB4-4B22-BF21-C49853EA3999}" dt="2021-01-18T18:13:47.381" v="5528"/>
          <ac:spMkLst>
            <pc:docMk/>
            <pc:sldMk cId="2687671600" sldId="644"/>
            <ac:spMk id="2" creationId="{CBB22E4E-5EE7-4745-9819-EF8949169E10}"/>
          </ac:spMkLst>
        </pc:spChg>
        <pc:spChg chg="del">
          <ac:chgData name="ALEXANDRE" userId="734048d45b8f99b5" providerId="LiveId" clId="{3286CA38-BCB4-4B22-BF21-C49853EA3999}" dt="2021-01-18T18:11:42.146" v="5495" actId="478"/>
          <ac:spMkLst>
            <pc:docMk/>
            <pc:sldMk cId="2687671600" sldId="644"/>
            <ac:spMk id="3" creationId="{9B65B8EA-2363-4A07-BDBC-DC63F1027DEC}"/>
          </ac:spMkLst>
        </pc:spChg>
        <pc:spChg chg="mod">
          <ac:chgData name="ALEXANDRE" userId="734048d45b8f99b5" providerId="LiveId" clId="{3286CA38-BCB4-4B22-BF21-C49853EA3999}" dt="2021-01-18T18:11:58.058" v="5499" actId="1076"/>
          <ac:spMkLst>
            <pc:docMk/>
            <pc:sldMk cId="2687671600" sldId="644"/>
            <ac:spMk id="4" creationId="{29E9C3BC-7696-441A-BECD-8465147C1A06}"/>
          </ac:spMkLst>
        </pc:spChg>
        <pc:spChg chg="add del">
          <ac:chgData name="ALEXANDRE" userId="734048d45b8f99b5" providerId="LiveId" clId="{3286CA38-BCB4-4B22-BF21-C49853EA3999}" dt="2021-01-18T18:10:42.912" v="5464"/>
          <ac:spMkLst>
            <pc:docMk/>
            <pc:sldMk cId="2687671600" sldId="644"/>
            <ac:spMk id="5" creationId="{7E2E70FB-9D6C-4515-9F98-7F5819FA8B4D}"/>
          </ac:spMkLst>
        </pc:spChg>
        <pc:spChg chg="mod">
          <ac:chgData name="ALEXANDRE" userId="734048d45b8f99b5" providerId="LiveId" clId="{3286CA38-BCB4-4B22-BF21-C49853EA3999}" dt="2021-01-18T18:11:58.058" v="5499" actId="1076"/>
          <ac:spMkLst>
            <pc:docMk/>
            <pc:sldMk cId="2687671600" sldId="644"/>
            <ac:spMk id="7" creationId="{A7E80BF9-F2EB-4252-BE79-C7AE3E047975}"/>
          </ac:spMkLst>
        </pc:spChg>
        <pc:spChg chg="mod">
          <ac:chgData name="ALEXANDRE" userId="734048d45b8f99b5" providerId="LiveId" clId="{3286CA38-BCB4-4B22-BF21-C49853EA3999}" dt="2021-01-18T18:12:00.476" v="5500" actId="1076"/>
          <ac:spMkLst>
            <pc:docMk/>
            <pc:sldMk cId="2687671600" sldId="644"/>
            <ac:spMk id="9" creationId="{01F3F68D-EA96-4788-9976-CD927D53272E}"/>
          </ac:spMkLst>
        </pc:spChg>
        <pc:spChg chg="add del mod">
          <ac:chgData name="ALEXANDRE" userId="734048d45b8f99b5" providerId="LiveId" clId="{3286CA38-BCB4-4B22-BF21-C49853EA3999}" dt="2021-01-18T18:11:43.736" v="5496" actId="478"/>
          <ac:spMkLst>
            <pc:docMk/>
            <pc:sldMk cId="2687671600" sldId="644"/>
            <ac:spMk id="11" creationId="{BA115615-E43D-40C7-970F-7094D4FD4B72}"/>
          </ac:spMkLst>
        </pc:spChg>
        <pc:picChg chg="add mod">
          <ac:chgData name="ALEXANDRE" userId="734048d45b8f99b5" providerId="LiveId" clId="{3286CA38-BCB4-4B22-BF21-C49853EA3999}" dt="2021-01-18T18:12:05.141" v="5503" actId="1076"/>
          <ac:picMkLst>
            <pc:docMk/>
            <pc:sldMk cId="2687671600" sldId="644"/>
            <ac:picMk id="8" creationId="{16EA8859-F6C1-4DD2-BA14-FBB3A089E930}"/>
          </ac:picMkLst>
        </pc:picChg>
      </pc:sldChg>
      <pc:sldChg chg="add del">
        <pc:chgData name="ALEXANDRE" userId="734048d45b8f99b5" providerId="LiveId" clId="{3286CA38-BCB4-4B22-BF21-C49853EA3999}" dt="2021-01-19T21:15:42.982" v="7726" actId="47"/>
        <pc:sldMkLst>
          <pc:docMk/>
          <pc:sldMk cId="820774665" sldId="645"/>
        </pc:sldMkLst>
      </pc:sldChg>
      <pc:sldChg chg="addSp delSp modSp add del mod modAnim chgLayout">
        <pc:chgData name="ALEXANDRE" userId="734048d45b8f99b5" providerId="LiveId" clId="{3286CA38-BCB4-4B22-BF21-C49853EA3999}" dt="2021-01-19T19:15:32.211" v="7722" actId="2696"/>
        <pc:sldMkLst>
          <pc:docMk/>
          <pc:sldMk cId="3203147299" sldId="645"/>
        </pc:sldMkLst>
        <pc:spChg chg="mod ord">
          <ac:chgData name="ALEXANDRE" userId="734048d45b8f99b5" providerId="LiveId" clId="{3286CA38-BCB4-4B22-BF21-C49853EA3999}" dt="2021-01-18T18:14:17.567" v="5534" actId="27636"/>
          <ac:spMkLst>
            <pc:docMk/>
            <pc:sldMk cId="3203147299" sldId="645"/>
            <ac:spMk id="2" creationId="{CBB22E4E-5EE7-4745-9819-EF8949169E10}"/>
          </ac:spMkLst>
        </pc:spChg>
        <pc:spChg chg="add del mod ord">
          <ac:chgData name="ALEXANDRE" userId="734048d45b8f99b5" providerId="LiveId" clId="{3286CA38-BCB4-4B22-BF21-C49853EA3999}" dt="2021-01-18T18:16:15.119" v="5535" actId="478"/>
          <ac:spMkLst>
            <pc:docMk/>
            <pc:sldMk cId="3203147299" sldId="645"/>
            <ac:spMk id="3" creationId="{59B25D0A-2B72-49FA-8817-D06419E17EA3}"/>
          </ac:spMkLst>
        </pc:spChg>
        <pc:spChg chg="del">
          <ac:chgData name="ALEXANDRE" userId="734048d45b8f99b5" providerId="LiveId" clId="{3286CA38-BCB4-4B22-BF21-C49853EA3999}" dt="2021-01-18T18:14:14.682" v="5532" actId="478"/>
          <ac:spMkLst>
            <pc:docMk/>
            <pc:sldMk cId="3203147299" sldId="645"/>
            <ac:spMk id="4" creationId="{29E9C3BC-7696-441A-BECD-8465147C1A06}"/>
          </ac:spMkLst>
        </pc:spChg>
        <pc:spChg chg="add mod">
          <ac:chgData name="ALEXANDRE" userId="734048d45b8f99b5" providerId="LiveId" clId="{3286CA38-BCB4-4B22-BF21-C49853EA3999}" dt="2021-01-18T18:16:30.993" v="5545" actId="1076"/>
          <ac:spMkLst>
            <pc:docMk/>
            <pc:sldMk cId="3203147299" sldId="645"/>
            <ac:spMk id="5" creationId="{C3E15016-69EB-4D65-8761-ED376A27CBF4}"/>
          </ac:spMkLst>
        </pc:spChg>
        <pc:spChg chg="del">
          <ac:chgData name="ALEXANDRE" userId="734048d45b8f99b5" providerId="LiveId" clId="{3286CA38-BCB4-4B22-BF21-C49853EA3999}" dt="2021-01-18T18:14:14.682" v="5532" actId="478"/>
          <ac:spMkLst>
            <pc:docMk/>
            <pc:sldMk cId="3203147299" sldId="645"/>
            <ac:spMk id="7" creationId="{A7E80BF9-F2EB-4252-BE79-C7AE3E047975}"/>
          </ac:spMkLst>
        </pc:spChg>
        <pc:spChg chg="del">
          <ac:chgData name="ALEXANDRE" userId="734048d45b8f99b5" providerId="LiveId" clId="{3286CA38-BCB4-4B22-BF21-C49853EA3999}" dt="2021-01-18T18:14:14.682" v="5532" actId="478"/>
          <ac:spMkLst>
            <pc:docMk/>
            <pc:sldMk cId="3203147299" sldId="645"/>
            <ac:spMk id="9" creationId="{01F3F68D-EA96-4788-9976-CD927D53272E}"/>
          </ac:spMkLst>
        </pc:spChg>
        <pc:spChg chg="add mod">
          <ac:chgData name="ALEXANDRE" userId="734048d45b8f99b5" providerId="LiveId" clId="{3286CA38-BCB4-4B22-BF21-C49853EA3999}" dt="2021-01-18T18:18:44.483" v="5558" actId="14100"/>
          <ac:spMkLst>
            <pc:docMk/>
            <pc:sldMk cId="3203147299" sldId="645"/>
            <ac:spMk id="10" creationId="{AA92770A-51FC-4046-B5A1-C6265803C457}"/>
          </ac:spMkLst>
        </pc:spChg>
        <pc:spChg chg="add mod">
          <ac:chgData name="ALEXANDRE" userId="734048d45b8f99b5" providerId="LiveId" clId="{3286CA38-BCB4-4B22-BF21-C49853EA3999}" dt="2021-01-18T18:18:31.414" v="5556" actId="164"/>
          <ac:spMkLst>
            <pc:docMk/>
            <pc:sldMk cId="3203147299" sldId="645"/>
            <ac:spMk id="11" creationId="{0E242DFF-AA0D-4583-B054-D3EC98F0C83F}"/>
          </ac:spMkLst>
        </pc:spChg>
        <pc:spChg chg="add del mod">
          <ac:chgData name="ALEXANDRE" userId="734048d45b8f99b5" providerId="LiveId" clId="{3286CA38-BCB4-4B22-BF21-C49853EA3999}" dt="2021-01-18T18:18:51.098" v="5562"/>
          <ac:spMkLst>
            <pc:docMk/>
            <pc:sldMk cId="3203147299" sldId="645"/>
            <ac:spMk id="13" creationId="{C5BE9EF7-0348-4CCC-B21B-49ACD707DF5F}"/>
          </ac:spMkLst>
        </pc:spChg>
        <pc:spChg chg="mod">
          <ac:chgData name="ALEXANDRE" userId="734048d45b8f99b5" providerId="LiveId" clId="{3286CA38-BCB4-4B22-BF21-C49853EA3999}" dt="2021-01-18T18:19:40.185" v="5569" actId="14100"/>
          <ac:spMkLst>
            <pc:docMk/>
            <pc:sldMk cId="3203147299" sldId="645"/>
            <ac:spMk id="15" creationId="{680D060B-F035-4F60-80D0-5D3798C7EB93}"/>
          </ac:spMkLst>
        </pc:spChg>
        <pc:spChg chg="mod">
          <ac:chgData name="ALEXANDRE" userId="734048d45b8f99b5" providerId="LiveId" clId="{3286CA38-BCB4-4B22-BF21-C49853EA3999}" dt="2021-01-18T18:20:49.862" v="5618" actId="1076"/>
          <ac:spMkLst>
            <pc:docMk/>
            <pc:sldMk cId="3203147299" sldId="645"/>
            <ac:spMk id="16" creationId="{219E0988-D8C3-4C8F-8032-3EE8BCDA8EDA}"/>
          </ac:spMkLst>
        </pc:spChg>
        <pc:grpChg chg="add mod">
          <ac:chgData name="ALEXANDRE" userId="734048d45b8f99b5" providerId="LiveId" clId="{3286CA38-BCB4-4B22-BF21-C49853EA3999}" dt="2021-01-18T18:18:31.414" v="5556" actId="164"/>
          <ac:grpSpMkLst>
            <pc:docMk/>
            <pc:sldMk cId="3203147299" sldId="645"/>
            <ac:grpSpMk id="6" creationId="{816C6842-C5D7-4232-B041-F93AFB55BFBA}"/>
          </ac:grpSpMkLst>
        </pc:grpChg>
        <pc:grpChg chg="add mod">
          <ac:chgData name="ALEXANDRE" userId="734048d45b8f99b5" providerId="LiveId" clId="{3286CA38-BCB4-4B22-BF21-C49853EA3999}" dt="2021-01-18T18:19:03.034" v="5565" actId="1076"/>
          <ac:grpSpMkLst>
            <pc:docMk/>
            <pc:sldMk cId="3203147299" sldId="645"/>
            <ac:grpSpMk id="14" creationId="{9C6C369E-77F3-4283-8F9D-1CA9613A78E0}"/>
          </ac:grpSpMkLst>
        </pc:grpChg>
        <pc:picChg chg="del">
          <ac:chgData name="ALEXANDRE" userId="734048d45b8f99b5" providerId="LiveId" clId="{3286CA38-BCB4-4B22-BF21-C49853EA3999}" dt="2021-01-18T18:14:14.682" v="5532" actId="478"/>
          <ac:picMkLst>
            <pc:docMk/>
            <pc:sldMk cId="3203147299" sldId="645"/>
            <ac:picMk id="8" creationId="{16EA8859-F6C1-4DD2-BA14-FBB3A089E930}"/>
          </ac:picMkLst>
        </pc:picChg>
      </pc:sldChg>
      <pc:sldChg chg="addSp delSp modSp add del mod delAnim modAnim">
        <pc:chgData name="ALEXANDRE" userId="734048d45b8f99b5" providerId="LiveId" clId="{3286CA38-BCB4-4B22-BF21-C49853EA3999}" dt="2021-01-19T19:15:32.211" v="7722" actId="2696"/>
        <pc:sldMkLst>
          <pc:docMk/>
          <pc:sldMk cId="2191847922" sldId="646"/>
        </pc:sldMkLst>
        <pc:spChg chg="add del mod">
          <ac:chgData name="ALEXANDRE" userId="734048d45b8f99b5" providerId="LiveId" clId="{3286CA38-BCB4-4B22-BF21-C49853EA3999}" dt="2021-01-18T18:32:45.099" v="5675" actId="478"/>
          <ac:spMkLst>
            <pc:docMk/>
            <pc:sldMk cId="2191847922" sldId="646"/>
            <ac:spMk id="3" creationId="{1C78FD38-C6E1-4967-B34D-77EE4F814618}"/>
          </ac:spMkLst>
        </pc:spChg>
        <pc:spChg chg="add del">
          <ac:chgData name="ALEXANDRE" userId="734048d45b8f99b5" providerId="LiveId" clId="{3286CA38-BCB4-4B22-BF21-C49853EA3999}" dt="2021-01-18T18:28:13.197" v="5653" actId="478"/>
          <ac:spMkLst>
            <pc:docMk/>
            <pc:sldMk cId="2191847922" sldId="646"/>
            <ac:spMk id="4" creationId="{7A286C3C-8A69-4763-824A-06F01BE28316}"/>
          </ac:spMkLst>
        </pc:spChg>
        <pc:spChg chg="add del mod">
          <ac:chgData name="ALEXANDRE" userId="734048d45b8f99b5" providerId="LiveId" clId="{3286CA38-BCB4-4B22-BF21-C49853EA3999}" dt="2021-01-18T18:32:45.099" v="5675" actId="478"/>
          <ac:spMkLst>
            <pc:docMk/>
            <pc:sldMk cId="2191847922" sldId="646"/>
            <ac:spMk id="5" creationId="{C3E15016-69EB-4D65-8761-ED376A27CBF4}"/>
          </ac:spMkLst>
        </pc:spChg>
        <pc:spChg chg="mod">
          <ac:chgData name="ALEXANDRE" userId="734048d45b8f99b5" providerId="LiveId" clId="{3286CA38-BCB4-4B22-BF21-C49853EA3999}" dt="2021-01-18T18:26:28.358" v="5641" actId="14100"/>
          <ac:spMkLst>
            <pc:docMk/>
            <pc:sldMk cId="2191847922" sldId="646"/>
            <ac:spMk id="10" creationId="{AA92770A-51FC-4046-B5A1-C6265803C457}"/>
          </ac:spMkLst>
        </pc:spChg>
        <pc:spChg chg="mod">
          <ac:chgData name="ALEXANDRE" userId="734048d45b8f99b5" providerId="LiveId" clId="{3286CA38-BCB4-4B22-BF21-C49853EA3999}" dt="2021-01-18T18:26:31.049" v="5642" actId="1076"/>
          <ac:spMkLst>
            <pc:docMk/>
            <pc:sldMk cId="2191847922" sldId="646"/>
            <ac:spMk id="11" creationId="{0E242DFF-AA0D-4583-B054-D3EC98F0C83F}"/>
          </ac:spMkLst>
        </pc:spChg>
        <pc:spChg chg="add del mod">
          <ac:chgData name="ALEXANDRE" userId="734048d45b8f99b5" providerId="LiveId" clId="{3286CA38-BCB4-4B22-BF21-C49853EA3999}" dt="2021-01-18T18:32:45.099" v="5675" actId="478"/>
          <ac:spMkLst>
            <pc:docMk/>
            <pc:sldMk cId="2191847922" sldId="646"/>
            <ac:spMk id="17" creationId="{F977E1D7-2AC3-48D5-AC86-4E65176C3B4D}"/>
          </ac:spMkLst>
        </pc:spChg>
        <pc:spChg chg="add del mod">
          <ac:chgData name="ALEXANDRE" userId="734048d45b8f99b5" providerId="LiveId" clId="{3286CA38-BCB4-4B22-BF21-C49853EA3999}" dt="2021-01-18T18:32:45.099" v="5675" actId="478"/>
          <ac:spMkLst>
            <pc:docMk/>
            <pc:sldMk cId="2191847922" sldId="646"/>
            <ac:spMk id="18" creationId="{502CA603-1397-4374-A9D8-78853AD4B748}"/>
          </ac:spMkLst>
        </pc:spChg>
        <pc:grpChg chg="add del mod">
          <ac:chgData name="ALEXANDRE" userId="734048d45b8f99b5" providerId="LiveId" clId="{3286CA38-BCB4-4B22-BF21-C49853EA3999}" dt="2021-01-18T18:32:45.099" v="5675" actId="478"/>
          <ac:grpSpMkLst>
            <pc:docMk/>
            <pc:sldMk cId="2191847922" sldId="646"/>
            <ac:grpSpMk id="6" creationId="{816C6842-C5D7-4232-B041-F93AFB55BFBA}"/>
          </ac:grpSpMkLst>
        </pc:grpChg>
        <pc:grpChg chg="del">
          <ac:chgData name="ALEXANDRE" userId="734048d45b8f99b5" providerId="LiveId" clId="{3286CA38-BCB4-4B22-BF21-C49853EA3999}" dt="2021-01-18T18:21:03.278" v="5620" actId="478"/>
          <ac:grpSpMkLst>
            <pc:docMk/>
            <pc:sldMk cId="2191847922" sldId="646"/>
            <ac:grpSpMk id="14" creationId="{9C6C369E-77F3-4283-8F9D-1CA9613A78E0}"/>
          </ac:grpSpMkLst>
        </pc:grpChg>
        <pc:picChg chg="add del mod">
          <ac:chgData name="ALEXANDRE" userId="734048d45b8f99b5" providerId="LiveId" clId="{3286CA38-BCB4-4B22-BF21-C49853EA3999}" dt="2021-01-18T18:32:45.099" v="5675" actId="478"/>
          <ac:picMkLst>
            <pc:docMk/>
            <pc:sldMk cId="2191847922" sldId="646"/>
            <ac:picMk id="8" creationId="{C3245D38-655B-44E7-9A64-B574AC07AE9D}"/>
          </ac:picMkLst>
        </pc:picChg>
        <pc:picChg chg="add del mod">
          <ac:chgData name="ALEXANDRE" userId="734048d45b8f99b5" providerId="LiveId" clId="{3286CA38-BCB4-4B22-BF21-C49853EA3999}" dt="2021-01-18T18:32:45.099" v="5675" actId="478"/>
          <ac:picMkLst>
            <pc:docMk/>
            <pc:sldMk cId="2191847922" sldId="646"/>
            <ac:picMk id="12" creationId="{78F8C9AC-DB88-4B6D-870A-800666A09A45}"/>
          </ac:picMkLst>
        </pc:picChg>
      </pc:sldChg>
      <pc:sldChg chg="add del">
        <pc:chgData name="ALEXANDRE" userId="734048d45b8f99b5" providerId="LiveId" clId="{3286CA38-BCB4-4B22-BF21-C49853EA3999}" dt="2021-01-19T21:15:42.982" v="7726" actId="47"/>
        <pc:sldMkLst>
          <pc:docMk/>
          <pc:sldMk cId="4226662618" sldId="646"/>
        </pc:sldMkLst>
      </pc:sldChg>
      <pc:sldChg chg="addSp delSp modSp add del mod modAnim">
        <pc:chgData name="ALEXANDRE" userId="734048d45b8f99b5" providerId="LiveId" clId="{3286CA38-BCB4-4B22-BF21-C49853EA3999}" dt="2021-01-19T19:15:32.211" v="7722" actId="2696"/>
        <pc:sldMkLst>
          <pc:docMk/>
          <pc:sldMk cId="1568672590" sldId="647"/>
        </pc:sldMkLst>
        <pc:spChg chg="del">
          <ac:chgData name="ALEXANDRE" userId="734048d45b8f99b5" providerId="LiveId" clId="{3286CA38-BCB4-4B22-BF21-C49853EA3999}" dt="2021-01-18T18:32:52.118" v="5677" actId="478"/>
          <ac:spMkLst>
            <pc:docMk/>
            <pc:sldMk cId="1568672590" sldId="647"/>
            <ac:spMk id="3" creationId="{1C78FD38-C6E1-4967-B34D-77EE4F814618}"/>
          </ac:spMkLst>
        </pc:spChg>
        <pc:spChg chg="add mod">
          <ac:chgData name="ALEXANDRE" userId="734048d45b8f99b5" providerId="LiveId" clId="{3286CA38-BCB4-4B22-BF21-C49853EA3999}" dt="2021-01-18T18:33:55.565" v="5705" actId="1076"/>
          <ac:spMkLst>
            <pc:docMk/>
            <pc:sldMk cId="1568672590" sldId="647"/>
            <ac:spMk id="4" creationId="{28AF1BFB-4A50-474D-8C27-C39937FD3B99}"/>
          </ac:spMkLst>
        </pc:spChg>
        <pc:spChg chg="del">
          <ac:chgData name="ALEXANDRE" userId="734048d45b8f99b5" providerId="LiveId" clId="{3286CA38-BCB4-4B22-BF21-C49853EA3999}" dt="2021-01-18T18:32:52.118" v="5677" actId="478"/>
          <ac:spMkLst>
            <pc:docMk/>
            <pc:sldMk cId="1568672590" sldId="647"/>
            <ac:spMk id="5" creationId="{C3E15016-69EB-4D65-8761-ED376A27CBF4}"/>
          </ac:spMkLst>
        </pc:spChg>
        <pc:spChg chg="del">
          <ac:chgData name="ALEXANDRE" userId="734048d45b8f99b5" providerId="LiveId" clId="{3286CA38-BCB4-4B22-BF21-C49853EA3999}" dt="2021-01-18T18:32:52.118" v="5677" actId="478"/>
          <ac:spMkLst>
            <pc:docMk/>
            <pc:sldMk cId="1568672590" sldId="647"/>
            <ac:spMk id="17" creationId="{F977E1D7-2AC3-48D5-AC86-4E65176C3B4D}"/>
          </ac:spMkLst>
        </pc:spChg>
        <pc:spChg chg="del">
          <ac:chgData name="ALEXANDRE" userId="734048d45b8f99b5" providerId="LiveId" clId="{3286CA38-BCB4-4B22-BF21-C49853EA3999}" dt="2021-01-18T18:32:52.118" v="5677" actId="478"/>
          <ac:spMkLst>
            <pc:docMk/>
            <pc:sldMk cId="1568672590" sldId="647"/>
            <ac:spMk id="18" creationId="{502CA603-1397-4374-A9D8-78853AD4B748}"/>
          </ac:spMkLst>
        </pc:spChg>
        <pc:grpChg chg="del">
          <ac:chgData name="ALEXANDRE" userId="734048d45b8f99b5" providerId="LiveId" clId="{3286CA38-BCB4-4B22-BF21-C49853EA3999}" dt="2021-01-18T18:32:52.118" v="5677" actId="478"/>
          <ac:grpSpMkLst>
            <pc:docMk/>
            <pc:sldMk cId="1568672590" sldId="647"/>
            <ac:grpSpMk id="6" creationId="{816C6842-C5D7-4232-B041-F93AFB55BFBA}"/>
          </ac:grpSpMkLst>
        </pc:grpChg>
        <pc:picChg chg="del">
          <ac:chgData name="ALEXANDRE" userId="734048d45b8f99b5" providerId="LiveId" clId="{3286CA38-BCB4-4B22-BF21-C49853EA3999}" dt="2021-01-18T18:32:52.118" v="5677" actId="478"/>
          <ac:picMkLst>
            <pc:docMk/>
            <pc:sldMk cId="1568672590" sldId="647"/>
            <ac:picMk id="8" creationId="{C3245D38-655B-44E7-9A64-B574AC07AE9D}"/>
          </ac:picMkLst>
        </pc:picChg>
        <pc:picChg chg="add mod">
          <ac:chgData name="ALEXANDRE" userId="734048d45b8f99b5" providerId="LiveId" clId="{3286CA38-BCB4-4B22-BF21-C49853EA3999}" dt="2021-01-18T18:33:57.254" v="5706" actId="1076"/>
          <ac:picMkLst>
            <pc:docMk/>
            <pc:sldMk cId="1568672590" sldId="647"/>
            <ac:picMk id="9" creationId="{29995553-6CE3-4054-A772-A5E3B62DF2D3}"/>
          </ac:picMkLst>
        </pc:picChg>
        <pc:picChg chg="del">
          <ac:chgData name="ALEXANDRE" userId="734048d45b8f99b5" providerId="LiveId" clId="{3286CA38-BCB4-4B22-BF21-C49853EA3999}" dt="2021-01-18T18:32:52.118" v="5677" actId="478"/>
          <ac:picMkLst>
            <pc:docMk/>
            <pc:sldMk cId="1568672590" sldId="647"/>
            <ac:picMk id="12" creationId="{78F8C9AC-DB88-4B6D-870A-800666A09A45}"/>
          </ac:picMkLst>
        </pc:picChg>
        <pc:picChg chg="add mod ord">
          <ac:chgData name="ALEXANDRE" userId="734048d45b8f99b5" providerId="LiveId" clId="{3286CA38-BCB4-4B22-BF21-C49853EA3999}" dt="2021-01-18T18:33:48.266" v="5704" actId="167"/>
          <ac:picMkLst>
            <pc:docMk/>
            <pc:sldMk cId="1568672590" sldId="647"/>
            <ac:picMk id="16" creationId="{909CFCD0-C6B0-4B64-AB35-E59A30922FC6}"/>
          </ac:picMkLst>
        </pc:picChg>
      </pc:sldChg>
      <pc:sldChg chg="add del">
        <pc:chgData name="ALEXANDRE" userId="734048d45b8f99b5" providerId="LiveId" clId="{3286CA38-BCB4-4B22-BF21-C49853EA3999}" dt="2021-01-19T21:15:42.982" v="7726" actId="47"/>
        <pc:sldMkLst>
          <pc:docMk/>
          <pc:sldMk cId="1786847772" sldId="647"/>
        </pc:sldMkLst>
      </pc:sldChg>
      <pc:sldChg chg="add del">
        <pc:chgData name="ALEXANDRE" userId="734048d45b8f99b5" providerId="LiveId" clId="{3286CA38-BCB4-4B22-BF21-C49853EA3999}" dt="2021-01-19T21:15:42.982" v="7726" actId="47"/>
        <pc:sldMkLst>
          <pc:docMk/>
          <pc:sldMk cId="1064503182" sldId="648"/>
        </pc:sldMkLst>
      </pc:sldChg>
      <pc:sldChg chg="addSp delSp modSp add del mod chgLayout">
        <pc:chgData name="ALEXANDRE" userId="734048d45b8f99b5" providerId="LiveId" clId="{3286CA38-BCB4-4B22-BF21-C49853EA3999}" dt="2021-01-19T19:15:32.211" v="7722" actId="2696"/>
        <pc:sldMkLst>
          <pc:docMk/>
          <pc:sldMk cId="1882277489" sldId="648"/>
        </pc:sldMkLst>
        <pc:spChg chg="mod ord">
          <ac:chgData name="ALEXANDRE" userId="734048d45b8f99b5" providerId="LiveId" clId="{3286CA38-BCB4-4B22-BF21-C49853EA3999}" dt="2021-01-18T18:34:43.378" v="5710" actId="700"/>
          <ac:spMkLst>
            <pc:docMk/>
            <pc:sldMk cId="1882277489" sldId="648"/>
            <ac:spMk id="2" creationId="{CBB22E4E-5EE7-4745-9819-EF8949169E10}"/>
          </ac:spMkLst>
        </pc:spChg>
        <pc:spChg chg="add mod ord">
          <ac:chgData name="ALEXANDRE" userId="734048d45b8f99b5" providerId="LiveId" clId="{3286CA38-BCB4-4B22-BF21-C49853EA3999}" dt="2021-01-18T18:35:07.975" v="5719" actId="113"/>
          <ac:spMkLst>
            <pc:docMk/>
            <pc:sldMk cId="1882277489" sldId="648"/>
            <ac:spMk id="3" creationId="{D6FC5531-2F85-4DF0-8E9A-B6A10E490DBF}"/>
          </ac:spMkLst>
        </pc:spChg>
        <pc:spChg chg="del mod">
          <ac:chgData name="ALEXANDRE" userId="734048d45b8f99b5" providerId="LiveId" clId="{3286CA38-BCB4-4B22-BF21-C49853EA3999}" dt="2021-01-18T18:34:41.140" v="5709" actId="478"/>
          <ac:spMkLst>
            <pc:docMk/>
            <pc:sldMk cId="1882277489" sldId="648"/>
            <ac:spMk id="4" creationId="{28AF1BFB-4A50-474D-8C27-C39937FD3B99}"/>
          </ac:spMkLst>
        </pc:spChg>
        <pc:spChg chg="add mod">
          <ac:chgData name="ALEXANDRE" userId="734048d45b8f99b5" providerId="LiveId" clId="{3286CA38-BCB4-4B22-BF21-C49853EA3999}" dt="2021-01-18T18:35:53.212" v="5730" actId="403"/>
          <ac:spMkLst>
            <pc:docMk/>
            <pc:sldMk cId="1882277489" sldId="648"/>
            <ac:spMk id="5" creationId="{9D69D16B-0C3A-46FC-B05C-A82585D57AAF}"/>
          </ac:spMkLst>
        </pc:spChg>
        <pc:picChg chg="del mod">
          <ac:chgData name="ALEXANDRE" userId="734048d45b8f99b5" providerId="LiveId" clId="{3286CA38-BCB4-4B22-BF21-C49853EA3999}" dt="2021-01-18T18:34:41.140" v="5709" actId="478"/>
          <ac:picMkLst>
            <pc:docMk/>
            <pc:sldMk cId="1882277489" sldId="648"/>
            <ac:picMk id="9" creationId="{29995553-6CE3-4054-A772-A5E3B62DF2D3}"/>
          </ac:picMkLst>
        </pc:picChg>
        <pc:picChg chg="del mod">
          <ac:chgData name="ALEXANDRE" userId="734048d45b8f99b5" providerId="LiveId" clId="{3286CA38-BCB4-4B22-BF21-C49853EA3999}" dt="2021-01-18T18:34:41.140" v="5709" actId="478"/>
          <ac:picMkLst>
            <pc:docMk/>
            <pc:sldMk cId="1882277489" sldId="648"/>
            <ac:picMk id="16" creationId="{909CFCD0-C6B0-4B64-AB35-E59A30922FC6}"/>
          </ac:picMkLst>
        </pc:picChg>
      </pc:sldChg>
      <pc:sldChg chg="addSp delSp modSp new mod">
        <pc:chgData name="ALEXANDRE" userId="734048d45b8f99b5" providerId="LiveId" clId="{3286CA38-BCB4-4B22-BF21-C49853EA3999}" dt="2021-01-20T12:19:59.075" v="8214" actId="27636"/>
        <pc:sldMkLst>
          <pc:docMk/>
          <pc:sldMk cId="704142481" sldId="649"/>
        </pc:sldMkLst>
        <pc:spChg chg="mod">
          <ac:chgData name="ALEXANDRE" userId="734048d45b8f99b5" providerId="LiveId" clId="{3286CA38-BCB4-4B22-BF21-C49853EA3999}" dt="2021-01-20T12:18:30.626" v="8201" actId="27636"/>
          <ac:spMkLst>
            <pc:docMk/>
            <pc:sldMk cId="704142481" sldId="649"/>
            <ac:spMk id="2" creationId="{C31EABF5-2BDC-4677-8068-5810978B0B00}"/>
          </ac:spMkLst>
        </pc:spChg>
        <pc:spChg chg="mod">
          <ac:chgData name="ALEXANDRE" userId="734048d45b8f99b5" providerId="LiveId" clId="{3286CA38-BCB4-4B22-BF21-C49853EA3999}" dt="2021-01-20T12:19:59.075" v="8214" actId="27636"/>
          <ac:spMkLst>
            <pc:docMk/>
            <pc:sldMk cId="704142481" sldId="649"/>
            <ac:spMk id="3" creationId="{6CC30428-82C2-4573-9B6E-CAC9F61F35A2}"/>
          </ac:spMkLst>
        </pc:spChg>
        <pc:spChg chg="add del">
          <ac:chgData name="ALEXANDRE" userId="734048d45b8f99b5" providerId="LiveId" clId="{3286CA38-BCB4-4B22-BF21-C49853EA3999}" dt="2021-01-18T18:44:09.679" v="5819"/>
          <ac:spMkLst>
            <pc:docMk/>
            <pc:sldMk cId="704142481" sldId="649"/>
            <ac:spMk id="4" creationId="{B8B0FBD8-2532-46BB-96CB-2AF172BBC9A8}"/>
          </ac:spMkLst>
        </pc:spChg>
        <pc:picChg chg="add del">
          <ac:chgData name="ALEXANDRE" userId="734048d45b8f99b5" providerId="LiveId" clId="{3286CA38-BCB4-4B22-BF21-C49853EA3999}" dt="2021-01-18T18:44:13.152" v="5821" actId="478"/>
          <ac:picMkLst>
            <pc:docMk/>
            <pc:sldMk cId="704142481" sldId="649"/>
            <ac:picMk id="5" creationId="{19B9C445-6A40-48B1-9E6D-6FBA2A94C240}"/>
          </ac:picMkLst>
        </pc:picChg>
        <pc:picChg chg="add del mod">
          <ac:chgData name="ALEXANDRE" userId="734048d45b8f99b5" providerId="LiveId" clId="{3286CA38-BCB4-4B22-BF21-C49853EA3999}" dt="2021-01-20T12:18:26.672" v="8199" actId="478"/>
          <ac:picMkLst>
            <pc:docMk/>
            <pc:sldMk cId="704142481" sldId="649"/>
            <ac:picMk id="7" creationId="{16CDEF14-37E6-4069-9503-4110747BE0E7}"/>
          </ac:picMkLst>
        </pc:picChg>
        <pc:picChg chg="add del mod">
          <ac:chgData name="ALEXANDRE" userId="734048d45b8f99b5" providerId="LiveId" clId="{3286CA38-BCB4-4B22-BF21-C49853EA3999}" dt="2021-01-20T12:18:26.672" v="8199" actId="478"/>
          <ac:picMkLst>
            <pc:docMk/>
            <pc:sldMk cId="704142481" sldId="649"/>
            <ac:picMk id="9" creationId="{C9C40AE8-F26C-4EF8-93A5-1DEFE415F6EE}"/>
          </ac:picMkLst>
        </pc:picChg>
      </pc:sldChg>
      <pc:sldChg chg="addSp delSp modSp add del mod">
        <pc:chgData name="ALEXANDRE" userId="734048d45b8f99b5" providerId="LiveId" clId="{3286CA38-BCB4-4B22-BF21-C49853EA3999}" dt="2021-01-20T12:09:32.001" v="8150" actId="47"/>
        <pc:sldMkLst>
          <pc:docMk/>
          <pc:sldMk cId="1127345550" sldId="650"/>
        </pc:sldMkLst>
        <pc:spChg chg="del">
          <ac:chgData name="ALEXANDRE" userId="734048d45b8f99b5" providerId="LiveId" clId="{3286CA38-BCB4-4B22-BF21-C49853EA3999}" dt="2021-01-18T18:46:06.017" v="5833" actId="478"/>
          <ac:spMkLst>
            <pc:docMk/>
            <pc:sldMk cId="1127345550" sldId="650"/>
            <ac:spMk id="3" creationId="{6CC30428-82C2-4573-9B6E-CAC9F61F35A2}"/>
          </ac:spMkLst>
        </pc:spChg>
        <pc:spChg chg="add del mod">
          <ac:chgData name="ALEXANDRE" userId="734048d45b8f99b5" providerId="LiveId" clId="{3286CA38-BCB4-4B22-BF21-C49853EA3999}" dt="2021-01-18T18:46:08.078" v="5834" actId="478"/>
          <ac:spMkLst>
            <pc:docMk/>
            <pc:sldMk cId="1127345550" sldId="650"/>
            <ac:spMk id="5" creationId="{BB222659-6C34-446A-B2D7-74212D9D251D}"/>
          </ac:spMkLst>
        </pc:spChg>
        <pc:spChg chg="add mod">
          <ac:chgData name="ALEXANDRE" userId="734048d45b8f99b5" providerId="LiveId" clId="{3286CA38-BCB4-4B22-BF21-C49853EA3999}" dt="2021-01-18T18:46:39.767" v="5848" actId="1076"/>
          <ac:spMkLst>
            <pc:docMk/>
            <pc:sldMk cId="1127345550" sldId="650"/>
            <ac:spMk id="6" creationId="{6CBF07E9-307D-4513-916F-428FAA9F9836}"/>
          </ac:spMkLst>
        </pc:spChg>
        <pc:spChg chg="add mod">
          <ac:chgData name="ALEXANDRE" userId="734048d45b8f99b5" providerId="LiveId" clId="{3286CA38-BCB4-4B22-BF21-C49853EA3999}" dt="2021-01-18T18:47:19.005" v="5864" actId="115"/>
          <ac:spMkLst>
            <pc:docMk/>
            <pc:sldMk cId="1127345550" sldId="650"/>
            <ac:spMk id="12" creationId="{1E2922D2-F689-49DE-B873-A974F81F0CDE}"/>
          </ac:spMkLst>
        </pc:spChg>
        <pc:picChg chg="del">
          <ac:chgData name="ALEXANDRE" userId="734048d45b8f99b5" providerId="LiveId" clId="{3286CA38-BCB4-4B22-BF21-C49853EA3999}" dt="2021-01-18T18:45:06.786" v="5832" actId="478"/>
          <ac:picMkLst>
            <pc:docMk/>
            <pc:sldMk cId="1127345550" sldId="650"/>
            <ac:picMk id="7" creationId="{16CDEF14-37E6-4069-9503-4110747BE0E7}"/>
          </ac:picMkLst>
        </pc:picChg>
        <pc:picChg chg="del">
          <ac:chgData name="ALEXANDRE" userId="734048d45b8f99b5" providerId="LiveId" clId="{3286CA38-BCB4-4B22-BF21-C49853EA3999}" dt="2021-01-18T18:45:06.786" v="5832" actId="478"/>
          <ac:picMkLst>
            <pc:docMk/>
            <pc:sldMk cId="1127345550" sldId="650"/>
            <ac:picMk id="9" creationId="{C9C40AE8-F26C-4EF8-93A5-1DEFE415F6EE}"/>
          </ac:picMkLst>
        </pc:picChg>
        <pc:picChg chg="add mod">
          <ac:chgData name="ALEXANDRE" userId="734048d45b8f99b5" providerId="LiveId" clId="{3286CA38-BCB4-4B22-BF21-C49853EA3999}" dt="2021-01-18T18:46:41.157" v="5849" actId="1076"/>
          <ac:picMkLst>
            <pc:docMk/>
            <pc:sldMk cId="1127345550" sldId="650"/>
            <ac:picMk id="10" creationId="{2A39395E-7017-46A9-B2B6-6F2B3466703C}"/>
          </ac:picMkLst>
        </pc:picChg>
      </pc:sldChg>
      <pc:sldChg chg="modSp add del mod">
        <pc:chgData name="ALEXANDRE" userId="734048d45b8f99b5" providerId="LiveId" clId="{3286CA38-BCB4-4B22-BF21-C49853EA3999}" dt="2021-01-18T18:56:47.805" v="5923" actId="2696"/>
        <pc:sldMkLst>
          <pc:docMk/>
          <pc:sldMk cId="1812178873" sldId="651"/>
        </pc:sldMkLst>
        <pc:spChg chg="mod">
          <ac:chgData name="ALEXANDRE" userId="734048d45b8f99b5" providerId="LiveId" clId="{3286CA38-BCB4-4B22-BF21-C49853EA3999}" dt="2021-01-18T18:56:42.126" v="5922" actId="20577"/>
          <ac:spMkLst>
            <pc:docMk/>
            <pc:sldMk cId="1812178873" sldId="651"/>
            <ac:spMk id="2" creationId="{F9A0BA26-1F71-1D4E-BE52-10A03A521463}"/>
          </ac:spMkLst>
        </pc:spChg>
      </pc:sldChg>
      <pc:sldChg chg="add del">
        <pc:chgData name="ALEXANDRE" userId="734048d45b8f99b5" providerId="LiveId" clId="{3286CA38-BCB4-4B22-BF21-C49853EA3999}" dt="2021-01-20T12:09:35.137" v="8151" actId="47"/>
        <pc:sldMkLst>
          <pc:docMk/>
          <pc:sldMk cId="3916499993" sldId="651"/>
        </pc:sldMkLst>
      </pc:sldChg>
      <pc:sldChg chg="modSp new del mod">
        <pc:chgData name="ALEXANDRE" userId="734048d45b8f99b5" providerId="LiveId" clId="{3286CA38-BCB4-4B22-BF21-C49853EA3999}" dt="2021-01-20T12:09:47.757" v="8153" actId="47"/>
        <pc:sldMkLst>
          <pc:docMk/>
          <pc:sldMk cId="90707471" sldId="652"/>
        </pc:sldMkLst>
        <pc:spChg chg="mod">
          <ac:chgData name="ALEXANDRE" userId="734048d45b8f99b5" providerId="LiveId" clId="{3286CA38-BCB4-4B22-BF21-C49853EA3999}" dt="2021-01-19T12:22:32.740" v="6187" actId="27636"/>
          <ac:spMkLst>
            <pc:docMk/>
            <pc:sldMk cId="90707471" sldId="652"/>
            <ac:spMk id="2" creationId="{303581EA-4198-4337-914C-708857D949AA}"/>
          </ac:spMkLst>
        </pc:spChg>
        <pc:spChg chg="mod">
          <ac:chgData name="ALEXANDRE" userId="734048d45b8f99b5" providerId="LiveId" clId="{3286CA38-BCB4-4B22-BF21-C49853EA3999}" dt="2021-01-19T12:25:12.361" v="6231" actId="404"/>
          <ac:spMkLst>
            <pc:docMk/>
            <pc:sldMk cId="90707471" sldId="652"/>
            <ac:spMk id="3" creationId="{9ABCC9BB-0B6C-4B77-B94F-581D2421964E}"/>
          </ac:spMkLst>
        </pc:spChg>
      </pc:sldChg>
      <pc:sldChg chg="modSp add del mod">
        <pc:chgData name="ALEXANDRE" userId="734048d45b8f99b5" providerId="LiveId" clId="{3286CA38-BCB4-4B22-BF21-C49853EA3999}" dt="2021-01-20T12:09:45.265" v="8152" actId="47"/>
        <pc:sldMkLst>
          <pc:docMk/>
          <pc:sldMk cId="2720213600" sldId="653"/>
        </pc:sldMkLst>
        <pc:spChg chg="mod">
          <ac:chgData name="ALEXANDRE" userId="734048d45b8f99b5" providerId="LiveId" clId="{3286CA38-BCB4-4B22-BF21-C49853EA3999}" dt="2021-01-19T12:26:07.193" v="6239" actId="20577"/>
          <ac:spMkLst>
            <pc:docMk/>
            <pc:sldMk cId="2720213600" sldId="653"/>
            <ac:spMk id="3" creationId="{9ABCC9BB-0B6C-4B77-B94F-581D2421964E}"/>
          </ac:spMkLst>
        </pc:spChg>
      </pc:sldChg>
      <pc:sldChg chg="addSp delSp modSp add mod">
        <pc:chgData name="ALEXANDRE" userId="734048d45b8f99b5" providerId="LiveId" clId="{3286CA38-BCB4-4B22-BF21-C49853EA3999}" dt="2021-01-19T14:44:00.836" v="6494" actId="20577"/>
        <pc:sldMkLst>
          <pc:docMk/>
          <pc:sldMk cId="2929862986" sldId="654"/>
        </pc:sldMkLst>
        <pc:spChg chg="mod">
          <ac:chgData name="ALEXANDRE" userId="734048d45b8f99b5" providerId="LiveId" clId="{3286CA38-BCB4-4B22-BF21-C49853EA3999}" dt="2021-01-19T14:44:00.836" v="6494" actId="20577"/>
          <ac:spMkLst>
            <pc:docMk/>
            <pc:sldMk cId="2929862986" sldId="654"/>
            <ac:spMk id="2" creationId="{BD3FBA91-2B54-4E17-ADDA-BACA9F93C91B}"/>
          </ac:spMkLst>
        </pc:spChg>
        <pc:spChg chg="mod">
          <ac:chgData name="ALEXANDRE" userId="734048d45b8f99b5" providerId="LiveId" clId="{3286CA38-BCB4-4B22-BF21-C49853EA3999}" dt="2021-01-19T14:42:51.991" v="6478" actId="1076"/>
          <ac:spMkLst>
            <pc:docMk/>
            <pc:sldMk cId="2929862986" sldId="654"/>
            <ac:spMk id="3" creationId="{9D9627F0-94D3-48CF-A375-29109EDCE7FC}"/>
          </ac:spMkLst>
        </pc:spChg>
        <pc:picChg chg="del">
          <ac:chgData name="ALEXANDRE" userId="734048d45b8f99b5" providerId="LiveId" clId="{3286CA38-BCB4-4B22-BF21-C49853EA3999}" dt="2021-01-19T14:40:36.256" v="6380" actId="478"/>
          <ac:picMkLst>
            <pc:docMk/>
            <pc:sldMk cId="2929862986" sldId="654"/>
            <ac:picMk id="1027" creationId="{9ACC278A-2C2B-4A5C-B383-C46405ABCC55}"/>
          </ac:picMkLst>
        </pc:picChg>
        <pc:picChg chg="add mod">
          <ac:chgData name="ALEXANDRE" userId="734048d45b8f99b5" providerId="LiveId" clId="{3286CA38-BCB4-4B22-BF21-C49853EA3999}" dt="2021-01-19T14:42:50.176" v="6477" actId="1076"/>
          <ac:picMkLst>
            <pc:docMk/>
            <pc:sldMk cId="2929862986" sldId="654"/>
            <ac:picMk id="2050" creationId="{0B1BAF63-E36D-439D-B2AC-537765D08ADF}"/>
          </ac:picMkLst>
        </pc:picChg>
      </pc:sldChg>
      <pc:sldChg chg="addSp delSp modSp add mod delAnim modAnim">
        <pc:chgData name="ALEXANDRE" userId="734048d45b8f99b5" providerId="LiveId" clId="{3286CA38-BCB4-4B22-BF21-C49853EA3999}" dt="2021-01-19T17:34:01.302" v="6671" actId="166"/>
        <pc:sldMkLst>
          <pc:docMk/>
          <pc:sldMk cId="3745304031" sldId="655"/>
        </pc:sldMkLst>
        <pc:spChg chg="ord">
          <ac:chgData name="ALEXANDRE" userId="734048d45b8f99b5" providerId="LiveId" clId="{3286CA38-BCB4-4B22-BF21-C49853EA3999}" dt="2021-01-19T17:34:01.302" v="6671" actId="166"/>
          <ac:spMkLst>
            <pc:docMk/>
            <pc:sldMk cId="3745304031" sldId="655"/>
            <ac:spMk id="2" creationId="{BD3FBA91-2B54-4E17-ADDA-BACA9F93C91B}"/>
          </ac:spMkLst>
        </pc:spChg>
        <pc:spChg chg="del">
          <ac:chgData name="ALEXANDRE" userId="734048d45b8f99b5" providerId="LiveId" clId="{3286CA38-BCB4-4B22-BF21-C49853EA3999}" dt="2021-01-19T14:44:08.919" v="6496" actId="478"/>
          <ac:spMkLst>
            <pc:docMk/>
            <pc:sldMk cId="3745304031" sldId="655"/>
            <ac:spMk id="3" creationId="{9D9627F0-94D3-48CF-A375-29109EDCE7FC}"/>
          </ac:spMkLst>
        </pc:spChg>
        <pc:spChg chg="add del mod">
          <ac:chgData name="ALEXANDRE" userId="734048d45b8f99b5" providerId="LiveId" clId="{3286CA38-BCB4-4B22-BF21-C49853EA3999}" dt="2021-01-19T17:32:22.723" v="6649" actId="478"/>
          <ac:spMkLst>
            <pc:docMk/>
            <pc:sldMk cId="3745304031" sldId="655"/>
            <ac:spMk id="4" creationId="{53A3A99D-75D1-4355-8F99-7064E13E8E66}"/>
          </ac:spMkLst>
        </pc:spChg>
        <pc:spChg chg="add del mod">
          <ac:chgData name="ALEXANDRE" userId="734048d45b8f99b5" providerId="LiveId" clId="{3286CA38-BCB4-4B22-BF21-C49853EA3999}" dt="2021-01-19T17:32:19.584" v="6648" actId="478"/>
          <ac:spMkLst>
            <pc:docMk/>
            <pc:sldMk cId="3745304031" sldId="655"/>
            <ac:spMk id="9" creationId="{8FDC5103-FD6A-4603-842F-E192FE23A4C3}"/>
          </ac:spMkLst>
        </pc:spChg>
        <pc:spChg chg="add del mod">
          <ac:chgData name="ALEXANDRE" userId="734048d45b8f99b5" providerId="LiveId" clId="{3286CA38-BCB4-4B22-BF21-C49853EA3999}" dt="2021-01-19T17:32:19.584" v="6648" actId="478"/>
          <ac:spMkLst>
            <pc:docMk/>
            <pc:sldMk cId="3745304031" sldId="655"/>
            <ac:spMk id="10" creationId="{2B080FFC-2611-4846-87B0-D4DE6A1A1456}"/>
          </ac:spMkLst>
        </pc:spChg>
        <pc:spChg chg="add del mod">
          <ac:chgData name="ALEXANDRE" userId="734048d45b8f99b5" providerId="LiveId" clId="{3286CA38-BCB4-4B22-BF21-C49853EA3999}" dt="2021-01-19T17:32:19.584" v="6648" actId="478"/>
          <ac:spMkLst>
            <pc:docMk/>
            <pc:sldMk cId="3745304031" sldId="655"/>
            <ac:spMk id="11" creationId="{62A35F36-A477-4D79-AB96-ABB8FA57B05E}"/>
          </ac:spMkLst>
        </pc:spChg>
        <pc:spChg chg="add mod ord">
          <ac:chgData name="ALEXANDRE" userId="734048d45b8f99b5" providerId="LiveId" clId="{3286CA38-BCB4-4B22-BF21-C49853EA3999}" dt="2021-01-19T17:32:48.321" v="6659" actId="1076"/>
          <ac:spMkLst>
            <pc:docMk/>
            <pc:sldMk cId="3745304031" sldId="655"/>
            <ac:spMk id="14" creationId="{E55474D3-BD58-481C-A1D2-5704111E1B95}"/>
          </ac:spMkLst>
        </pc:spChg>
        <pc:spChg chg="add del mod">
          <ac:chgData name="ALEXANDRE" userId="734048d45b8f99b5" providerId="LiveId" clId="{3286CA38-BCB4-4B22-BF21-C49853EA3999}" dt="2021-01-19T17:32:24.889" v="6650" actId="478"/>
          <ac:spMkLst>
            <pc:docMk/>
            <pc:sldMk cId="3745304031" sldId="655"/>
            <ac:spMk id="15" creationId="{53734485-DBB5-44D0-8B99-D9235D407195}"/>
          </ac:spMkLst>
        </pc:spChg>
        <pc:spChg chg="add mod">
          <ac:chgData name="ALEXANDRE" userId="734048d45b8f99b5" providerId="LiveId" clId="{3286CA38-BCB4-4B22-BF21-C49853EA3999}" dt="2021-01-19T17:33:10.861" v="6664" actId="693"/>
          <ac:spMkLst>
            <pc:docMk/>
            <pc:sldMk cId="3745304031" sldId="655"/>
            <ac:spMk id="18" creationId="{CBB64221-1A96-47D0-ACBE-D345A5E88A9B}"/>
          </ac:spMkLst>
        </pc:spChg>
        <pc:picChg chg="add del mod">
          <ac:chgData name="ALEXANDRE" userId="734048d45b8f99b5" providerId="LiveId" clId="{3286CA38-BCB4-4B22-BF21-C49853EA3999}" dt="2021-01-19T14:44:42.398" v="6504" actId="478"/>
          <ac:picMkLst>
            <pc:docMk/>
            <pc:sldMk cId="3745304031" sldId="655"/>
            <ac:picMk id="6" creationId="{00AC314B-E611-402B-8790-35A7F452646F}"/>
          </ac:picMkLst>
        </pc:picChg>
        <pc:picChg chg="add del mod modCrop">
          <ac:chgData name="ALEXANDRE" userId="734048d45b8f99b5" providerId="LiveId" clId="{3286CA38-BCB4-4B22-BF21-C49853EA3999}" dt="2021-01-19T17:32:19.584" v="6648" actId="478"/>
          <ac:picMkLst>
            <pc:docMk/>
            <pc:sldMk cId="3745304031" sldId="655"/>
            <ac:picMk id="8" creationId="{676367EB-5CF9-4881-9011-82C8A9D94D93}"/>
          </ac:picMkLst>
        </pc:picChg>
        <pc:picChg chg="add mod">
          <ac:chgData name="ALEXANDRE" userId="734048d45b8f99b5" providerId="LiveId" clId="{3286CA38-BCB4-4B22-BF21-C49853EA3999}" dt="2021-01-19T17:32:30.368" v="6653" actId="1076"/>
          <ac:picMkLst>
            <pc:docMk/>
            <pc:sldMk cId="3745304031" sldId="655"/>
            <ac:picMk id="17" creationId="{6901796B-3EBC-4981-BCA1-8698DF1B6055}"/>
          </ac:picMkLst>
        </pc:picChg>
        <pc:picChg chg="add mod">
          <ac:chgData name="ALEXANDRE" userId="734048d45b8f99b5" providerId="LiveId" clId="{3286CA38-BCB4-4B22-BF21-C49853EA3999}" dt="2021-01-19T17:33:37.686" v="6666" actId="1076"/>
          <ac:picMkLst>
            <pc:docMk/>
            <pc:sldMk cId="3745304031" sldId="655"/>
            <ac:picMk id="20" creationId="{CFFAAC9A-92A8-4F04-BE62-1057B84D2FA9}"/>
          </ac:picMkLst>
        </pc:picChg>
        <pc:picChg chg="del">
          <ac:chgData name="ALEXANDRE" userId="734048d45b8f99b5" providerId="LiveId" clId="{3286CA38-BCB4-4B22-BF21-C49853EA3999}" dt="2021-01-19T14:44:08.919" v="6496" actId="478"/>
          <ac:picMkLst>
            <pc:docMk/>
            <pc:sldMk cId="3745304031" sldId="655"/>
            <ac:picMk id="2050" creationId="{0B1BAF63-E36D-439D-B2AC-537765D08ADF}"/>
          </ac:picMkLst>
        </pc:picChg>
        <pc:cxnChg chg="add mod">
          <ac:chgData name="ALEXANDRE" userId="734048d45b8f99b5" providerId="LiveId" clId="{3286CA38-BCB4-4B22-BF21-C49853EA3999}" dt="2021-01-19T17:33:48.443" v="6669" actId="1582"/>
          <ac:cxnSpMkLst>
            <pc:docMk/>
            <pc:sldMk cId="3745304031" sldId="655"/>
            <ac:cxnSpMk id="22" creationId="{34B04A4F-424C-4ABB-9034-18F823F3B54A}"/>
          </ac:cxnSpMkLst>
        </pc:cxnChg>
      </pc:sldChg>
      <pc:sldChg chg="delSp modSp add mod">
        <pc:chgData name="ALEXANDRE" userId="734048d45b8f99b5" providerId="LiveId" clId="{3286CA38-BCB4-4B22-BF21-C49853EA3999}" dt="2021-01-19T17:34:11.163" v="6673" actId="1076"/>
        <pc:sldMkLst>
          <pc:docMk/>
          <pc:sldMk cId="4166210137" sldId="656"/>
        </pc:sldMkLst>
        <pc:spChg chg="mod">
          <ac:chgData name="ALEXANDRE" userId="734048d45b8f99b5" providerId="LiveId" clId="{3286CA38-BCB4-4B22-BF21-C49853EA3999}" dt="2021-01-19T17:34:11.163" v="6673" actId="1076"/>
          <ac:spMkLst>
            <pc:docMk/>
            <pc:sldMk cId="4166210137" sldId="656"/>
            <ac:spMk id="4" creationId="{53A3A99D-75D1-4355-8F99-7064E13E8E66}"/>
          </ac:spMkLst>
        </pc:spChg>
        <pc:spChg chg="del">
          <ac:chgData name="ALEXANDRE" userId="734048d45b8f99b5" providerId="LiveId" clId="{3286CA38-BCB4-4B22-BF21-C49853EA3999}" dt="2021-01-19T17:34:08.267" v="6672" actId="478"/>
          <ac:spMkLst>
            <pc:docMk/>
            <pc:sldMk cId="4166210137" sldId="656"/>
            <ac:spMk id="14" creationId="{E55474D3-BD58-481C-A1D2-5704111E1B95}"/>
          </ac:spMkLst>
        </pc:spChg>
      </pc:sldChg>
      <pc:sldChg chg="addSp delSp modSp new mod">
        <pc:chgData name="ALEXANDRE" userId="734048d45b8f99b5" providerId="LiveId" clId="{3286CA38-BCB4-4B22-BF21-C49853EA3999}" dt="2021-01-19T18:13:43.913" v="6718" actId="115"/>
        <pc:sldMkLst>
          <pc:docMk/>
          <pc:sldMk cId="1026568631" sldId="657"/>
        </pc:sldMkLst>
        <pc:spChg chg="mod">
          <ac:chgData name="ALEXANDRE" userId="734048d45b8f99b5" providerId="LiveId" clId="{3286CA38-BCB4-4B22-BF21-C49853EA3999}" dt="2021-01-19T18:13:43.913" v="6718" actId="115"/>
          <ac:spMkLst>
            <pc:docMk/>
            <pc:sldMk cId="1026568631" sldId="657"/>
            <ac:spMk id="2" creationId="{CAD8F5E3-505D-4E15-9897-279E18831C8C}"/>
          </ac:spMkLst>
        </pc:spChg>
        <pc:spChg chg="del">
          <ac:chgData name="ALEXANDRE" userId="734048d45b8f99b5" providerId="LiveId" clId="{3286CA38-BCB4-4B22-BF21-C49853EA3999}" dt="2021-01-19T18:12:58.157" v="6697" actId="478"/>
          <ac:spMkLst>
            <pc:docMk/>
            <pc:sldMk cId="1026568631" sldId="657"/>
            <ac:spMk id="3" creationId="{07B5ABF3-8A68-442D-A964-6150DBD80036}"/>
          </ac:spMkLst>
        </pc:spChg>
        <pc:spChg chg="add mod">
          <ac:chgData name="ALEXANDRE" userId="734048d45b8f99b5" providerId="LiveId" clId="{3286CA38-BCB4-4B22-BF21-C49853EA3999}" dt="2021-01-19T18:13:36.210" v="6715" actId="1076"/>
          <ac:spMkLst>
            <pc:docMk/>
            <pc:sldMk cId="1026568631" sldId="657"/>
            <ac:spMk id="4" creationId="{62221A4D-DAE5-40EE-B3EC-348EC24A1C0A}"/>
          </ac:spMkLst>
        </pc:spChg>
      </pc:sldChg>
      <pc:sldChg chg="addSp delSp modSp add mod modAnim">
        <pc:chgData name="ALEXANDRE" userId="734048d45b8f99b5" providerId="LiveId" clId="{3286CA38-BCB4-4B22-BF21-C49853EA3999}" dt="2021-01-19T18:23:23.981" v="6794"/>
        <pc:sldMkLst>
          <pc:docMk/>
          <pc:sldMk cId="821102042" sldId="658"/>
        </pc:sldMkLst>
        <pc:spChg chg="mod">
          <ac:chgData name="ALEXANDRE" userId="734048d45b8f99b5" providerId="LiveId" clId="{3286CA38-BCB4-4B22-BF21-C49853EA3999}" dt="2021-01-19T18:22:24.698" v="6760" actId="14100"/>
          <ac:spMkLst>
            <pc:docMk/>
            <pc:sldMk cId="821102042" sldId="658"/>
            <ac:spMk id="2" creationId="{1F313D39-E8E2-4C52-AE2C-E56D90EA4A58}"/>
          </ac:spMkLst>
        </pc:spChg>
        <pc:spChg chg="del">
          <ac:chgData name="ALEXANDRE" userId="734048d45b8f99b5" providerId="LiveId" clId="{3286CA38-BCB4-4B22-BF21-C49853EA3999}" dt="2021-01-19T18:22:13.660" v="6755" actId="478"/>
          <ac:spMkLst>
            <pc:docMk/>
            <pc:sldMk cId="821102042" sldId="658"/>
            <ac:spMk id="3" creationId="{52FDA018-047C-4642-9B82-5A0AF906570E}"/>
          </ac:spMkLst>
        </pc:spChg>
        <pc:spChg chg="add del mod">
          <ac:chgData name="ALEXANDRE" userId="734048d45b8f99b5" providerId="LiveId" clId="{3286CA38-BCB4-4B22-BF21-C49853EA3999}" dt="2021-01-19T18:22:15.309" v="6756" actId="478"/>
          <ac:spMkLst>
            <pc:docMk/>
            <pc:sldMk cId="821102042" sldId="658"/>
            <ac:spMk id="5" creationId="{F0446AB1-AACB-46EB-BEEA-292AA044ADBB}"/>
          </ac:spMkLst>
        </pc:spChg>
        <pc:spChg chg="add mod">
          <ac:chgData name="ALEXANDRE" userId="734048d45b8f99b5" providerId="LiveId" clId="{3286CA38-BCB4-4B22-BF21-C49853EA3999}" dt="2021-01-19T18:23:03.947" v="6788" actId="207"/>
          <ac:spMkLst>
            <pc:docMk/>
            <pc:sldMk cId="821102042" sldId="658"/>
            <ac:spMk id="6" creationId="{9574C74C-003A-417B-B710-61788B642B97}"/>
          </ac:spMkLst>
        </pc:spChg>
        <pc:spChg chg="add mod">
          <ac:chgData name="ALEXANDRE" userId="734048d45b8f99b5" providerId="LiveId" clId="{3286CA38-BCB4-4B22-BF21-C49853EA3999}" dt="2021-01-19T18:23:15.764" v="6793" actId="1076"/>
          <ac:spMkLst>
            <pc:docMk/>
            <pc:sldMk cId="821102042" sldId="658"/>
            <ac:spMk id="7" creationId="{EA755142-CE1D-4CAE-AC92-74B0A6F97048}"/>
          </ac:spMkLst>
        </pc:spChg>
        <pc:picChg chg="add mod">
          <ac:chgData name="ALEXANDRE" userId="734048d45b8f99b5" providerId="LiveId" clId="{3286CA38-BCB4-4B22-BF21-C49853EA3999}" dt="2021-01-19T18:22:22.119" v="6759" actId="1076"/>
          <ac:picMkLst>
            <pc:docMk/>
            <pc:sldMk cId="821102042" sldId="658"/>
            <ac:picMk id="4098" creationId="{22913EAA-F8BF-408D-A64B-CA2A2D139A84}"/>
          </ac:picMkLst>
        </pc:picChg>
      </pc:sldChg>
      <pc:sldChg chg="addSp delSp modSp add mod delAnim modAnim chgLayout">
        <pc:chgData name="ALEXANDRE" userId="734048d45b8f99b5" providerId="LiveId" clId="{3286CA38-BCB4-4B22-BF21-C49853EA3999}" dt="2021-01-19T18:32:43.702" v="6871"/>
        <pc:sldMkLst>
          <pc:docMk/>
          <pc:sldMk cId="2376222334" sldId="659"/>
        </pc:sldMkLst>
        <pc:spChg chg="mod ord">
          <ac:chgData name="ALEXANDRE" userId="734048d45b8f99b5" providerId="LiveId" clId="{3286CA38-BCB4-4B22-BF21-C49853EA3999}" dt="2021-01-19T18:31:32.170" v="6849" actId="1076"/>
          <ac:spMkLst>
            <pc:docMk/>
            <pc:sldMk cId="2376222334" sldId="659"/>
            <ac:spMk id="2" creationId="{1F313D39-E8E2-4C52-AE2C-E56D90EA4A58}"/>
          </ac:spMkLst>
        </pc:spChg>
        <pc:spChg chg="add del mod">
          <ac:chgData name="ALEXANDRE" userId="734048d45b8f99b5" providerId="LiveId" clId="{3286CA38-BCB4-4B22-BF21-C49853EA3999}" dt="2021-01-19T18:30:13.762" v="6832" actId="478"/>
          <ac:spMkLst>
            <pc:docMk/>
            <pc:sldMk cId="2376222334" sldId="659"/>
            <ac:spMk id="3" creationId="{8545C984-CC19-4593-B0B7-F25610E6108C}"/>
          </ac:spMkLst>
        </pc:spChg>
        <pc:spChg chg="add mod ord">
          <ac:chgData name="ALEXANDRE" userId="734048d45b8f99b5" providerId="LiveId" clId="{3286CA38-BCB4-4B22-BF21-C49853EA3999}" dt="2021-01-19T18:31:37.689" v="6851" actId="1076"/>
          <ac:spMkLst>
            <pc:docMk/>
            <pc:sldMk cId="2376222334" sldId="659"/>
            <ac:spMk id="4" creationId="{1DF011E2-0054-4383-972D-B5A739EEEACD}"/>
          </ac:spMkLst>
        </pc:spChg>
        <pc:spChg chg="del">
          <ac:chgData name="ALEXANDRE" userId="734048d45b8f99b5" providerId="LiveId" clId="{3286CA38-BCB4-4B22-BF21-C49853EA3999}" dt="2021-01-19T18:23:52.998" v="6797" actId="478"/>
          <ac:spMkLst>
            <pc:docMk/>
            <pc:sldMk cId="2376222334" sldId="659"/>
            <ac:spMk id="6" creationId="{9574C74C-003A-417B-B710-61788B642B97}"/>
          </ac:spMkLst>
        </pc:spChg>
        <pc:spChg chg="del">
          <ac:chgData name="ALEXANDRE" userId="734048d45b8f99b5" providerId="LiveId" clId="{3286CA38-BCB4-4B22-BF21-C49853EA3999}" dt="2021-01-19T18:23:52.998" v="6797" actId="478"/>
          <ac:spMkLst>
            <pc:docMk/>
            <pc:sldMk cId="2376222334" sldId="659"/>
            <ac:spMk id="7" creationId="{EA755142-CE1D-4CAE-AC92-74B0A6F97048}"/>
          </ac:spMkLst>
        </pc:spChg>
        <pc:spChg chg="add mod">
          <ac:chgData name="ALEXANDRE" userId="734048d45b8f99b5" providerId="LiveId" clId="{3286CA38-BCB4-4B22-BF21-C49853EA3999}" dt="2021-01-19T18:32:41.293" v="6870" actId="164"/>
          <ac:spMkLst>
            <pc:docMk/>
            <pc:sldMk cId="2376222334" sldId="659"/>
            <ac:spMk id="12" creationId="{A32E3AE5-DA7F-46F5-9A53-435341E52AC7}"/>
          </ac:spMkLst>
        </pc:spChg>
        <pc:grpChg chg="add mod">
          <ac:chgData name="ALEXANDRE" userId="734048d45b8f99b5" providerId="LiveId" clId="{3286CA38-BCB4-4B22-BF21-C49853EA3999}" dt="2021-01-19T18:32:41.293" v="6870" actId="164"/>
          <ac:grpSpMkLst>
            <pc:docMk/>
            <pc:sldMk cId="2376222334" sldId="659"/>
            <ac:grpSpMk id="8" creationId="{A18999FE-3EE6-4D2A-A7DD-1FF4159257D8}"/>
          </ac:grpSpMkLst>
        </pc:grpChg>
        <pc:picChg chg="del">
          <ac:chgData name="ALEXANDRE" userId="734048d45b8f99b5" providerId="LiveId" clId="{3286CA38-BCB4-4B22-BF21-C49853EA3999}" dt="2021-01-19T18:23:50.806" v="6796" actId="478"/>
          <ac:picMkLst>
            <pc:docMk/>
            <pc:sldMk cId="2376222334" sldId="659"/>
            <ac:picMk id="4098" creationId="{22913EAA-F8BF-408D-A64B-CA2A2D139A84}"/>
          </ac:picMkLst>
        </pc:picChg>
        <pc:picChg chg="add del mod">
          <ac:chgData name="ALEXANDRE" userId="734048d45b8f99b5" providerId="LiveId" clId="{3286CA38-BCB4-4B22-BF21-C49853EA3999}" dt="2021-01-19T18:30:13.762" v="6832" actId="478"/>
          <ac:picMkLst>
            <pc:docMk/>
            <pc:sldMk cId="2376222334" sldId="659"/>
            <ac:picMk id="5122" creationId="{F67185D7-76E3-4071-945D-10CCACC6B6F2}"/>
          </ac:picMkLst>
        </pc:picChg>
        <pc:picChg chg="add del mod">
          <ac:chgData name="ALEXANDRE" userId="734048d45b8f99b5" providerId="LiveId" clId="{3286CA38-BCB4-4B22-BF21-C49853EA3999}" dt="2021-01-19T18:30:13.762" v="6832" actId="478"/>
          <ac:picMkLst>
            <pc:docMk/>
            <pc:sldMk cId="2376222334" sldId="659"/>
            <ac:picMk id="5124" creationId="{725603D9-5E3C-4FC6-9C04-7689E6EE1850}"/>
          </ac:picMkLst>
        </pc:picChg>
        <pc:picChg chg="add mod">
          <ac:chgData name="ALEXANDRE" userId="734048d45b8f99b5" providerId="LiveId" clId="{3286CA38-BCB4-4B22-BF21-C49853EA3999}" dt="2021-01-19T18:31:51.434" v="6858" actId="1076"/>
          <ac:picMkLst>
            <pc:docMk/>
            <pc:sldMk cId="2376222334" sldId="659"/>
            <ac:picMk id="5126" creationId="{BA593EB6-B22D-436E-8894-3E220A8F09FB}"/>
          </ac:picMkLst>
        </pc:picChg>
        <pc:picChg chg="add mod">
          <ac:chgData name="ALEXANDRE" userId="734048d45b8f99b5" providerId="LiveId" clId="{3286CA38-BCB4-4B22-BF21-C49853EA3999}" dt="2021-01-19T18:32:41.293" v="6870" actId="164"/>
          <ac:picMkLst>
            <pc:docMk/>
            <pc:sldMk cId="2376222334" sldId="659"/>
            <ac:picMk id="5128" creationId="{5170E32F-F777-4B04-A158-006C9A1FC971}"/>
          </ac:picMkLst>
        </pc:picChg>
      </pc:sldChg>
      <pc:sldChg chg="add ord">
        <pc:chgData name="ALEXANDRE" userId="734048d45b8f99b5" providerId="LiveId" clId="{3286CA38-BCB4-4B22-BF21-C49853EA3999}" dt="2021-01-19T18:41:50.212" v="7008"/>
        <pc:sldMkLst>
          <pc:docMk/>
          <pc:sldMk cId="4286983259" sldId="660"/>
        </pc:sldMkLst>
      </pc:sldChg>
      <pc:sldChg chg="addSp delSp modSp add mod modAnim chgLayout">
        <pc:chgData name="ALEXANDRE" userId="734048d45b8f99b5" providerId="LiveId" clId="{3286CA38-BCB4-4B22-BF21-C49853EA3999}" dt="2021-01-19T18:36:57.407" v="6930" actId="478"/>
        <pc:sldMkLst>
          <pc:docMk/>
          <pc:sldMk cId="2035791997" sldId="661"/>
        </pc:sldMkLst>
        <pc:spChg chg="mod ord">
          <ac:chgData name="ALEXANDRE" userId="734048d45b8f99b5" providerId="LiveId" clId="{3286CA38-BCB4-4B22-BF21-C49853EA3999}" dt="2021-01-19T18:36:56.969" v="6929" actId="700"/>
          <ac:spMkLst>
            <pc:docMk/>
            <pc:sldMk cId="2035791997" sldId="661"/>
            <ac:spMk id="2" creationId="{1F313D39-E8E2-4C52-AE2C-E56D90EA4A58}"/>
          </ac:spMkLst>
        </pc:spChg>
        <pc:spChg chg="add del mod">
          <ac:chgData name="ALEXANDRE" userId="734048d45b8f99b5" providerId="LiveId" clId="{3286CA38-BCB4-4B22-BF21-C49853EA3999}" dt="2021-01-19T18:33:46.461" v="6879" actId="478"/>
          <ac:spMkLst>
            <pc:docMk/>
            <pc:sldMk cId="2035791997" sldId="661"/>
            <ac:spMk id="3" creationId="{7BE790DF-824D-4C59-8BBB-982A33B32D3F}"/>
          </ac:spMkLst>
        </pc:spChg>
        <pc:spChg chg="del">
          <ac:chgData name="ALEXANDRE" userId="734048d45b8f99b5" providerId="LiveId" clId="{3286CA38-BCB4-4B22-BF21-C49853EA3999}" dt="2021-01-19T18:33:37.975" v="6878" actId="478"/>
          <ac:spMkLst>
            <pc:docMk/>
            <pc:sldMk cId="2035791997" sldId="661"/>
            <ac:spMk id="4" creationId="{1DF011E2-0054-4383-972D-B5A739EEEACD}"/>
          </ac:spMkLst>
        </pc:spChg>
        <pc:spChg chg="add del mod ord">
          <ac:chgData name="ALEXANDRE" userId="734048d45b8f99b5" providerId="LiveId" clId="{3286CA38-BCB4-4B22-BF21-C49853EA3999}" dt="2021-01-19T18:36:56.969" v="6929" actId="700"/>
          <ac:spMkLst>
            <pc:docMk/>
            <pc:sldMk cId="2035791997" sldId="661"/>
            <ac:spMk id="7" creationId="{568E57AE-3A43-405A-8302-156CD0DAEFFE}"/>
          </ac:spMkLst>
        </pc:spChg>
        <pc:spChg chg="add del mod">
          <ac:chgData name="ALEXANDRE" userId="734048d45b8f99b5" providerId="LiveId" clId="{3286CA38-BCB4-4B22-BF21-C49853EA3999}" dt="2021-01-19T18:36:57.407" v="6930" actId="478"/>
          <ac:spMkLst>
            <pc:docMk/>
            <pc:sldMk cId="2035791997" sldId="661"/>
            <ac:spMk id="10" creationId="{06BAC7B0-DFBF-46A7-91AF-1111DF4A5A26}"/>
          </ac:spMkLst>
        </pc:spChg>
        <pc:spChg chg="add del mod">
          <ac:chgData name="ALEXANDRE" userId="734048d45b8f99b5" providerId="LiveId" clId="{3286CA38-BCB4-4B22-BF21-C49853EA3999}" dt="2021-01-19T18:36:57.407" v="6930" actId="478"/>
          <ac:spMkLst>
            <pc:docMk/>
            <pc:sldMk cId="2035791997" sldId="661"/>
            <ac:spMk id="13" creationId="{1E2FEE24-790B-449B-9267-46FA177EC5A0}"/>
          </ac:spMkLst>
        </pc:spChg>
        <pc:grpChg chg="del">
          <ac:chgData name="ALEXANDRE" userId="734048d45b8f99b5" providerId="LiveId" clId="{3286CA38-BCB4-4B22-BF21-C49853EA3999}" dt="2021-01-19T18:33:37.975" v="6878" actId="478"/>
          <ac:grpSpMkLst>
            <pc:docMk/>
            <pc:sldMk cId="2035791997" sldId="661"/>
            <ac:grpSpMk id="8" creationId="{A18999FE-3EE6-4D2A-A7DD-1FF4159257D8}"/>
          </ac:grpSpMkLst>
        </pc:grpChg>
        <pc:picChg chg="del">
          <ac:chgData name="ALEXANDRE" userId="734048d45b8f99b5" providerId="LiveId" clId="{3286CA38-BCB4-4B22-BF21-C49853EA3999}" dt="2021-01-19T18:33:37.975" v="6878" actId="478"/>
          <ac:picMkLst>
            <pc:docMk/>
            <pc:sldMk cId="2035791997" sldId="661"/>
            <ac:picMk id="5126" creationId="{BA593EB6-B22D-436E-8894-3E220A8F09FB}"/>
          </ac:picMkLst>
        </pc:picChg>
        <pc:picChg chg="add del mod">
          <ac:chgData name="ALEXANDRE" userId="734048d45b8f99b5" providerId="LiveId" clId="{3286CA38-BCB4-4B22-BF21-C49853EA3999}" dt="2021-01-19T18:36:57.407" v="6930" actId="478"/>
          <ac:picMkLst>
            <pc:docMk/>
            <pc:sldMk cId="2035791997" sldId="661"/>
            <ac:picMk id="6146" creationId="{A38D2978-AD5B-4613-AE0F-7DD0D5702B3E}"/>
          </ac:picMkLst>
        </pc:picChg>
        <pc:picChg chg="add del mod">
          <ac:chgData name="ALEXANDRE" userId="734048d45b8f99b5" providerId="LiveId" clId="{3286CA38-BCB4-4B22-BF21-C49853EA3999}" dt="2021-01-19T18:36:57.407" v="6930" actId="478"/>
          <ac:picMkLst>
            <pc:docMk/>
            <pc:sldMk cId="2035791997" sldId="661"/>
            <ac:picMk id="6148" creationId="{D1AB8AE5-0AC9-47EF-90C1-17DEF2159453}"/>
          </ac:picMkLst>
        </pc:picChg>
      </pc:sldChg>
      <pc:sldChg chg="addSp delSp modSp add mod chgLayout">
        <pc:chgData name="ALEXANDRE" userId="734048d45b8f99b5" providerId="LiveId" clId="{3286CA38-BCB4-4B22-BF21-C49853EA3999}" dt="2021-01-19T18:41:43.997" v="7006" actId="1076"/>
        <pc:sldMkLst>
          <pc:docMk/>
          <pc:sldMk cId="208550445" sldId="662"/>
        </pc:sldMkLst>
        <pc:spChg chg="mod ord">
          <ac:chgData name="ALEXANDRE" userId="734048d45b8f99b5" providerId="LiveId" clId="{3286CA38-BCB4-4B22-BF21-C49853EA3999}" dt="2021-01-19T18:37:11.919" v="6942" actId="27636"/>
          <ac:spMkLst>
            <pc:docMk/>
            <pc:sldMk cId="208550445" sldId="662"/>
            <ac:spMk id="2" creationId="{1F313D39-E8E2-4C52-AE2C-E56D90EA4A58}"/>
          </ac:spMkLst>
        </pc:spChg>
        <pc:spChg chg="add del mod ord">
          <ac:chgData name="ALEXANDRE" userId="734048d45b8f99b5" providerId="LiveId" clId="{3286CA38-BCB4-4B22-BF21-C49853EA3999}" dt="2021-01-19T18:41:35.631" v="7001" actId="478"/>
          <ac:spMkLst>
            <pc:docMk/>
            <pc:sldMk cId="208550445" sldId="662"/>
            <ac:spMk id="3" creationId="{05AEC0F8-BFF3-4FC7-98FF-63576A1AB3DB}"/>
          </ac:spMkLst>
        </pc:spChg>
        <pc:spChg chg="add del mod">
          <ac:chgData name="ALEXANDRE" userId="734048d45b8f99b5" providerId="LiveId" clId="{3286CA38-BCB4-4B22-BF21-C49853EA3999}" dt="2021-01-19T18:41:38.422" v="7002" actId="478"/>
          <ac:spMkLst>
            <pc:docMk/>
            <pc:sldMk cId="208550445" sldId="662"/>
            <ac:spMk id="5" creationId="{48F0C86C-8395-48F7-B88D-330DBD78312C}"/>
          </ac:spMkLst>
        </pc:spChg>
        <pc:spChg chg="del">
          <ac:chgData name="ALEXANDRE" userId="734048d45b8f99b5" providerId="LiveId" clId="{3286CA38-BCB4-4B22-BF21-C49853EA3999}" dt="2021-01-19T18:37:07.346" v="6939" actId="478"/>
          <ac:spMkLst>
            <pc:docMk/>
            <pc:sldMk cId="208550445" sldId="662"/>
            <ac:spMk id="10" creationId="{06BAC7B0-DFBF-46A7-91AF-1111DF4A5A26}"/>
          </ac:spMkLst>
        </pc:spChg>
        <pc:spChg chg="del">
          <ac:chgData name="ALEXANDRE" userId="734048d45b8f99b5" providerId="LiveId" clId="{3286CA38-BCB4-4B22-BF21-C49853EA3999}" dt="2021-01-19T18:37:09.562" v="6940" actId="478"/>
          <ac:spMkLst>
            <pc:docMk/>
            <pc:sldMk cId="208550445" sldId="662"/>
            <ac:spMk id="13" creationId="{1E2FEE24-790B-449B-9267-46FA177EC5A0}"/>
          </ac:spMkLst>
        </pc:spChg>
        <pc:picChg chg="del">
          <ac:chgData name="ALEXANDRE" userId="734048d45b8f99b5" providerId="LiveId" clId="{3286CA38-BCB4-4B22-BF21-C49853EA3999}" dt="2021-01-19T18:37:07.346" v="6939" actId="478"/>
          <ac:picMkLst>
            <pc:docMk/>
            <pc:sldMk cId="208550445" sldId="662"/>
            <ac:picMk id="6146" creationId="{A38D2978-AD5B-4613-AE0F-7DD0D5702B3E}"/>
          </ac:picMkLst>
        </pc:picChg>
        <pc:picChg chg="del">
          <ac:chgData name="ALEXANDRE" userId="734048d45b8f99b5" providerId="LiveId" clId="{3286CA38-BCB4-4B22-BF21-C49853EA3999}" dt="2021-01-19T18:37:07.346" v="6939" actId="478"/>
          <ac:picMkLst>
            <pc:docMk/>
            <pc:sldMk cId="208550445" sldId="662"/>
            <ac:picMk id="6148" creationId="{D1AB8AE5-0AC9-47EF-90C1-17DEF2159453}"/>
          </ac:picMkLst>
        </pc:picChg>
        <pc:picChg chg="add mod">
          <ac:chgData name="ALEXANDRE" userId="734048d45b8f99b5" providerId="LiveId" clId="{3286CA38-BCB4-4B22-BF21-C49853EA3999}" dt="2021-01-19T18:41:43.997" v="7006" actId="1076"/>
          <ac:picMkLst>
            <pc:docMk/>
            <pc:sldMk cId="208550445" sldId="662"/>
            <ac:picMk id="7170" creationId="{C694B42E-6F86-4437-9D0C-D0E49F488FEC}"/>
          </ac:picMkLst>
        </pc:picChg>
      </pc:sldChg>
      <pc:sldChg chg="addSp modSp new mod">
        <pc:chgData name="ALEXANDRE" userId="734048d45b8f99b5" providerId="LiveId" clId="{3286CA38-BCB4-4B22-BF21-C49853EA3999}" dt="2021-01-19T18:44:22.120" v="7063" actId="1076"/>
        <pc:sldMkLst>
          <pc:docMk/>
          <pc:sldMk cId="788439980" sldId="663"/>
        </pc:sldMkLst>
        <pc:spChg chg="mod">
          <ac:chgData name="ALEXANDRE" userId="734048d45b8f99b5" providerId="LiveId" clId="{3286CA38-BCB4-4B22-BF21-C49853EA3999}" dt="2021-01-19T18:43:32.871" v="7046" actId="1076"/>
          <ac:spMkLst>
            <pc:docMk/>
            <pc:sldMk cId="788439980" sldId="663"/>
            <ac:spMk id="2" creationId="{E9164BF6-579D-4FFA-8828-226470B126ED}"/>
          </ac:spMkLst>
        </pc:spChg>
        <pc:spChg chg="mod">
          <ac:chgData name="ALEXANDRE" userId="734048d45b8f99b5" providerId="LiveId" clId="{3286CA38-BCB4-4B22-BF21-C49853EA3999}" dt="2021-01-19T18:43:39.343" v="7049" actId="14100"/>
          <ac:spMkLst>
            <pc:docMk/>
            <pc:sldMk cId="788439980" sldId="663"/>
            <ac:spMk id="3" creationId="{A39B32D3-3851-485B-B90D-C2B8FA1A06AE}"/>
          </ac:spMkLst>
        </pc:spChg>
        <pc:picChg chg="add mod">
          <ac:chgData name="ALEXANDRE" userId="734048d45b8f99b5" providerId="LiveId" clId="{3286CA38-BCB4-4B22-BF21-C49853EA3999}" dt="2021-01-19T18:43:49.243" v="7055" actId="1076"/>
          <ac:picMkLst>
            <pc:docMk/>
            <pc:sldMk cId="788439980" sldId="663"/>
            <ac:picMk id="8194" creationId="{238A23DF-E84B-4F0E-A330-522C89BA8CDD}"/>
          </ac:picMkLst>
        </pc:picChg>
        <pc:picChg chg="add mod">
          <ac:chgData name="ALEXANDRE" userId="734048d45b8f99b5" providerId="LiveId" clId="{3286CA38-BCB4-4B22-BF21-C49853EA3999}" dt="2021-01-19T18:44:22.120" v="7063" actId="1076"/>
          <ac:picMkLst>
            <pc:docMk/>
            <pc:sldMk cId="788439980" sldId="663"/>
            <ac:picMk id="8196" creationId="{2B0590AB-28A2-4BD4-A767-08C0C284603A}"/>
          </ac:picMkLst>
        </pc:picChg>
        <pc:picChg chg="add mod">
          <ac:chgData name="ALEXANDRE" userId="734048d45b8f99b5" providerId="LiveId" clId="{3286CA38-BCB4-4B22-BF21-C49853EA3999}" dt="2021-01-19T18:44:19.657" v="7062" actId="1076"/>
          <ac:picMkLst>
            <pc:docMk/>
            <pc:sldMk cId="788439980" sldId="663"/>
            <ac:picMk id="8198" creationId="{07CF447B-E135-4223-9020-A39EF6FE5698}"/>
          </ac:picMkLst>
        </pc:picChg>
      </pc:sldChg>
      <pc:sldChg chg="delSp modSp add mod">
        <pc:chgData name="ALEXANDRE" userId="734048d45b8f99b5" providerId="LiveId" clId="{3286CA38-BCB4-4B22-BF21-C49853EA3999}" dt="2021-01-19T18:47:58.286" v="7093" actId="27636"/>
        <pc:sldMkLst>
          <pc:docMk/>
          <pc:sldMk cId="412430910" sldId="664"/>
        </pc:sldMkLst>
        <pc:spChg chg="mod">
          <ac:chgData name="ALEXANDRE" userId="734048d45b8f99b5" providerId="LiveId" clId="{3286CA38-BCB4-4B22-BF21-C49853EA3999}" dt="2021-01-19T18:44:57.540" v="7065"/>
          <ac:spMkLst>
            <pc:docMk/>
            <pc:sldMk cId="412430910" sldId="664"/>
            <ac:spMk id="2" creationId="{E9164BF6-579D-4FFA-8828-226470B126ED}"/>
          </ac:spMkLst>
        </pc:spChg>
        <pc:spChg chg="mod">
          <ac:chgData name="ALEXANDRE" userId="734048d45b8f99b5" providerId="LiveId" clId="{3286CA38-BCB4-4B22-BF21-C49853EA3999}" dt="2021-01-19T18:47:58.286" v="7093" actId="27636"/>
          <ac:spMkLst>
            <pc:docMk/>
            <pc:sldMk cId="412430910" sldId="664"/>
            <ac:spMk id="3" creationId="{A39B32D3-3851-485B-B90D-C2B8FA1A06AE}"/>
          </ac:spMkLst>
        </pc:spChg>
        <pc:picChg chg="del">
          <ac:chgData name="ALEXANDRE" userId="734048d45b8f99b5" providerId="LiveId" clId="{3286CA38-BCB4-4B22-BF21-C49853EA3999}" dt="2021-01-19T18:45:13.531" v="7066" actId="478"/>
          <ac:picMkLst>
            <pc:docMk/>
            <pc:sldMk cId="412430910" sldId="664"/>
            <ac:picMk id="8194" creationId="{238A23DF-E84B-4F0E-A330-522C89BA8CDD}"/>
          </ac:picMkLst>
        </pc:picChg>
        <pc:picChg chg="del">
          <ac:chgData name="ALEXANDRE" userId="734048d45b8f99b5" providerId="LiveId" clId="{3286CA38-BCB4-4B22-BF21-C49853EA3999}" dt="2021-01-19T18:45:13.531" v="7066" actId="478"/>
          <ac:picMkLst>
            <pc:docMk/>
            <pc:sldMk cId="412430910" sldId="664"/>
            <ac:picMk id="8196" creationId="{2B0590AB-28A2-4BD4-A767-08C0C284603A}"/>
          </ac:picMkLst>
        </pc:picChg>
        <pc:picChg chg="del">
          <ac:chgData name="ALEXANDRE" userId="734048d45b8f99b5" providerId="LiveId" clId="{3286CA38-BCB4-4B22-BF21-C49853EA3999}" dt="2021-01-19T18:45:13.531" v="7066" actId="478"/>
          <ac:picMkLst>
            <pc:docMk/>
            <pc:sldMk cId="412430910" sldId="664"/>
            <ac:picMk id="8198" creationId="{07CF447B-E135-4223-9020-A39EF6FE5698}"/>
          </ac:picMkLst>
        </pc:picChg>
      </pc:sldChg>
      <pc:sldChg chg="modSp add mod">
        <pc:chgData name="ALEXANDRE" userId="734048d45b8f99b5" providerId="LiveId" clId="{3286CA38-BCB4-4B22-BF21-C49853EA3999}" dt="2021-01-19T18:58:43.866" v="7285" actId="1076"/>
        <pc:sldMkLst>
          <pc:docMk/>
          <pc:sldMk cId="2108433420" sldId="665"/>
        </pc:sldMkLst>
        <pc:spChg chg="mod">
          <ac:chgData name="ALEXANDRE" userId="734048d45b8f99b5" providerId="LiveId" clId="{3286CA38-BCB4-4B22-BF21-C49853EA3999}" dt="2021-01-19T18:58:43.866" v="7285" actId="1076"/>
          <ac:spMkLst>
            <pc:docMk/>
            <pc:sldMk cId="2108433420" sldId="665"/>
            <ac:spMk id="7" creationId="{E133F5A0-BA8B-4CA9-9A98-9B4CA1358151}"/>
          </ac:spMkLst>
        </pc:spChg>
        <pc:spChg chg="mod">
          <ac:chgData name="ALEXANDRE" userId="734048d45b8f99b5" providerId="LiveId" clId="{3286CA38-BCB4-4B22-BF21-C49853EA3999}" dt="2021-01-19T18:56:19.622" v="7271" actId="14100"/>
          <ac:spMkLst>
            <pc:docMk/>
            <pc:sldMk cId="2108433420" sldId="665"/>
            <ac:spMk id="8" creationId="{6A7940E4-5836-47C6-9761-5DD17DDBFD08}"/>
          </ac:spMkLst>
        </pc:spChg>
      </pc:sldChg>
      <pc:sldChg chg="addSp modSp add mod">
        <pc:chgData name="ALEXANDRE" userId="734048d45b8f99b5" providerId="LiveId" clId="{3286CA38-BCB4-4B22-BF21-C49853EA3999}" dt="2021-01-19T19:00:17.813" v="7314" actId="1076"/>
        <pc:sldMkLst>
          <pc:docMk/>
          <pc:sldMk cId="290428382" sldId="666"/>
        </pc:sldMkLst>
        <pc:spChg chg="mod">
          <ac:chgData name="ALEXANDRE" userId="734048d45b8f99b5" providerId="LiveId" clId="{3286CA38-BCB4-4B22-BF21-C49853EA3999}" dt="2021-01-19T19:00:12.851" v="7311" actId="6549"/>
          <ac:spMkLst>
            <pc:docMk/>
            <pc:sldMk cId="290428382" sldId="666"/>
            <ac:spMk id="7" creationId="{E133F5A0-BA8B-4CA9-9A98-9B4CA1358151}"/>
          </ac:spMkLst>
        </pc:spChg>
        <pc:spChg chg="mod">
          <ac:chgData name="ALEXANDRE" userId="734048d45b8f99b5" providerId="LiveId" clId="{3286CA38-BCB4-4B22-BF21-C49853EA3999}" dt="2021-01-19T18:59:21.480" v="7295" actId="1076"/>
          <ac:spMkLst>
            <pc:docMk/>
            <pc:sldMk cId="290428382" sldId="666"/>
            <ac:spMk id="8" creationId="{6A7940E4-5836-47C6-9761-5DD17DDBFD08}"/>
          </ac:spMkLst>
        </pc:spChg>
        <pc:picChg chg="add mod">
          <ac:chgData name="ALEXANDRE" userId="734048d45b8f99b5" providerId="LiveId" clId="{3286CA38-BCB4-4B22-BF21-C49853EA3999}" dt="2021-01-19T19:00:17.813" v="7314" actId="1076"/>
          <ac:picMkLst>
            <pc:docMk/>
            <pc:sldMk cId="290428382" sldId="666"/>
            <ac:picMk id="5" creationId="{23097737-DC0B-4239-8704-771675D7D850}"/>
          </ac:picMkLst>
        </pc:picChg>
      </pc:sldChg>
      <pc:sldChg chg="addSp delSp modSp new mod modAnim">
        <pc:chgData name="ALEXANDRE" userId="734048d45b8f99b5" providerId="LiveId" clId="{3286CA38-BCB4-4B22-BF21-C49853EA3999}" dt="2021-01-20T11:39:37.399" v="7729" actId="1076"/>
        <pc:sldMkLst>
          <pc:docMk/>
          <pc:sldMk cId="3665673146" sldId="667"/>
        </pc:sldMkLst>
        <pc:spChg chg="del">
          <ac:chgData name="ALEXANDRE" userId="734048d45b8f99b5" providerId="LiveId" clId="{3286CA38-BCB4-4B22-BF21-C49853EA3999}" dt="2021-01-19T19:01:06.969" v="7317" actId="478"/>
          <ac:spMkLst>
            <pc:docMk/>
            <pc:sldMk cId="3665673146" sldId="667"/>
            <ac:spMk id="2" creationId="{73DCEDE9-8165-45A4-A727-FFFDD76ADD4E}"/>
          </ac:spMkLst>
        </pc:spChg>
        <pc:spChg chg="del">
          <ac:chgData name="ALEXANDRE" userId="734048d45b8f99b5" providerId="LiveId" clId="{3286CA38-BCB4-4B22-BF21-C49853EA3999}" dt="2021-01-19T19:01:33.295" v="7330" actId="478"/>
          <ac:spMkLst>
            <pc:docMk/>
            <pc:sldMk cId="3665673146" sldId="667"/>
            <ac:spMk id="3" creationId="{836986C5-DF7A-43DB-8E4F-83D47D898515}"/>
          </ac:spMkLst>
        </pc:spChg>
        <pc:spChg chg="add mod">
          <ac:chgData name="ALEXANDRE" userId="734048d45b8f99b5" providerId="LiveId" clId="{3286CA38-BCB4-4B22-BF21-C49853EA3999}" dt="2021-01-20T11:39:31.981" v="7728" actId="20577"/>
          <ac:spMkLst>
            <pc:docMk/>
            <pc:sldMk cId="3665673146" sldId="667"/>
            <ac:spMk id="4" creationId="{D8BF7F3C-9F83-4FCB-A5B3-3F4E5C15D967}"/>
          </ac:spMkLst>
        </pc:spChg>
        <pc:spChg chg="add mod">
          <ac:chgData name="ALEXANDRE" userId="734048d45b8f99b5" providerId="LiveId" clId="{3286CA38-BCB4-4B22-BF21-C49853EA3999}" dt="2021-01-20T11:39:37.399" v="7729" actId="1076"/>
          <ac:spMkLst>
            <pc:docMk/>
            <pc:sldMk cId="3665673146" sldId="667"/>
            <ac:spMk id="5" creationId="{4B892D80-B9BF-40C0-9012-489404B347D2}"/>
          </ac:spMkLst>
        </pc:spChg>
        <pc:spChg chg="add mod">
          <ac:chgData name="ALEXANDRE" userId="734048d45b8f99b5" providerId="LiveId" clId="{3286CA38-BCB4-4B22-BF21-C49853EA3999}" dt="2021-01-19T19:09:06.832" v="7418" actId="1076"/>
          <ac:spMkLst>
            <pc:docMk/>
            <pc:sldMk cId="3665673146" sldId="667"/>
            <ac:spMk id="6" creationId="{E65886E4-9B67-497F-BB22-6C3D92170BEF}"/>
          </ac:spMkLst>
        </pc:spChg>
        <pc:spChg chg="add mod">
          <ac:chgData name="ALEXANDRE" userId="734048d45b8f99b5" providerId="LiveId" clId="{3286CA38-BCB4-4B22-BF21-C49853EA3999}" dt="2021-01-19T19:06:48.697" v="7417" actId="14100"/>
          <ac:spMkLst>
            <pc:docMk/>
            <pc:sldMk cId="3665673146" sldId="667"/>
            <ac:spMk id="8" creationId="{ADB246F3-8AB0-4EC2-A6F6-E478EF3120FB}"/>
          </ac:spMkLst>
        </pc:spChg>
        <pc:picChg chg="add mod ord">
          <ac:chgData name="ALEXANDRE" userId="734048d45b8f99b5" providerId="LiveId" clId="{3286CA38-BCB4-4B22-BF21-C49853EA3999}" dt="2021-01-19T19:06:31.605" v="7414" actId="14100"/>
          <ac:picMkLst>
            <pc:docMk/>
            <pc:sldMk cId="3665673146" sldId="667"/>
            <ac:picMk id="7" creationId="{D166631F-389E-4106-88E7-19F224FF8ABE}"/>
          </ac:picMkLst>
        </pc:picChg>
        <pc:picChg chg="add mod ord modCrop">
          <ac:chgData name="ALEXANDRE" userId="734048d45b8f99b5" providerId="LiveId" clId="{3286CA38-BCB4-4B22-BF21-C49853EA3999}" dt="2021-01-19T19:06:36.137" v="7415" actId="1076"/>
          <ac:picMkLst>
            <pc:docMk/>
            <pc:sldMk cId="3665673146" sldId="667"/>
            <ac:picMk id="9" creationId="{E74B30FD-A3CD-4286-98CC-D95B835D3AFA}"/>
          </ac:picMkLst>
        </pc:picChg>
      </pc:sldChg>
      <pc:sldChg chg="delSp modSp add mod delAnim">
        <pc:chgData name="ALEXANDRE" userId="734048d45b8f99b5" providerId="LiveId" clId="{3286CA38-BCB4-4B22-BF21-C49853EA3999}" dt="2021-01-20T11:39:48.253" v="7731" actId="1076"/>
        <pc:sldMkLst>
          <pc:docMk/>
          <pc:sldMk cId="2874943975" sldId="668"/>
        </pc:sldMkLst>
        <pc:spChg chg="mod">
          <ac:chgData name="ALEXANDRE" userId="734048d45b8f99b5" providerId="LiveId" clId="{3286CA38-BCB4-4B22-BF21-C49853EA3999}" dt="2021-01-20T11:39:44.286" v="7730" actId="20577"/>
          <ac:spMkLst>
            <pc:docMk/>
            <pc:sldMk cId="2874943975" sldId="668"/>
            <ac:spMk id="4" creationId="{D8BF7F3C-9F83-4FCB-A5B3-3F4E5C15D967}"/>
          </ac:spMkLst>
        </pc:spChg>
        <pc:spChg chg="mod">
          <ac:chgData name="ALEXANDRE" userId="734048d45b8f99b5" providerId="LiveId" clId="{3286CA38-BCB4-4B22-BF21-C49853EA3999}" dt="2021-01-20T11:39:48.253" v="7731" actId="1076"/>
          <ac:spMkLst>
            <pc:docMk/>
            <pc:sldMk cId="2874943975" sldId="668"/>
            <ac:spMk id="5" creationId="{4B892D80-B9BF-40C0-9012-489404B347D2}"/>
          </ac:spMkLst>
        </pc:spChg>
        <pc:spChg chg="mod">
          <ac:chgData name="ALEXANDRE" userId="734048d45b8f99b5" providerId="LiveId" clId="{3286CA38-BCB4-4B22-BF21-C49853EA3999}" dt="2021-01-19T19:10:13.889" v="7448" actId="1076"/>
          <ac:spMkLst>
            <pc:docMk/>
            <pc:sldMk cId="2874943975" sldId="668"/>
            <ac:spMk id="6" creationId="{E65886E4-9B67-497F-BB22-6C3D92170BEF}"/>
          </ac:spMkLst>
        </pc:spChg>
        <pc:spChg chg="del">
          <ac:chgData name="ALEXANDRE" userId="734048d45b8f99b5" providerId="LiveId" clId="{3286CA38-BCB4-4B22-BF21-C49853EA3999}" dt="2021-01-19T19:09:19.296" v="7420" actId="478"/>
          <ac:spMkLst>
            <pc:docMk/>
            <pc:sldMk cId="2874943975" sldId="668"/>
            <ac:spMk id="8" creationId="{ADB246F3-8AB0-4EC2-A6F6-E478EF3120FB}"/>
          </ac:spMkLst>
        </pc:spChg>
        <pc:picChg chg="mod">
          <ac:chgData name="ALEXANDRE" userId="734048d45b8f99b5" providerId="LiveId" clId="{3286CA38-BCB4-4B22-BF21-C49853EA3999}" dt="2021-01-19T19:10:00.747" v="7427" actId="14100"/>
          <ac:picMkLst>
            <pc:docMk/>
            <pc:sldMk cId="2874943975" sldId="668"/>
            <ac:picMk id="7" creationId="{D166631F-389E-4106-88E7-19F224FF8ABE}"/>
          </ac:picMkLst>
        </pc:picChg>
        <pc:picChg chg="del">
          <ac:chgData name="ALEXANDRE" userId="734048d45b8f99b5" providerId="LiveId" clId="{3286CA38-BCB4-4B22-BF21-C49853EA3999}" dt="2021-01-19T19:09:20.843" v="7421" actId="478"/>
          <ac:picMkLst>
            <pc:docMk/>
            <pc:sldMk cId="2874943975" sldId="668"/>
            <ac:picMk id="9" creationId="{E74B30FD-A3CD-4286-98CC-D95B835D3AFA}"/>
          </ac:picMkLst>
        </pc:picChg>
      </pc:sldChg>
      <pc:sldChg chg="addSp delSp modSp add mod">
        <pc:chgData name="ALEXANDRE" userId="734048d45b8f99b5" providerId="LiveId" clId="{3286CA38-BCB4-4B22-BF21-C49853EA3999}" dt="2021-01-20T11:47:36.890" v="7781" actId="1076"/>
        <pc:sldMkLst>
          <pc:docMk/>
          <pc:sldMk cId="356384315" sldId="669"/>
        </pc:sldMkLst>
        <pc:spChg chg="add mod">
          <ac:chgData name="ALEXANDRE" userId="734048d45b8f99b5" providerId="LiveId" clId="{3286CA38-BCB4-4B22-BF21-C49853EA3999}" dt="2021-01-20T11:46:57.640" v="7744" actId="1076"/>
          <ac:spMkLst>
            <pc:docMk/>
            <pc:sldMk cId="356384315" sldId="669"/>
            <ac:spMk id="2" creationId="{CC9B001E-199A-4D23-9C51-F4FF0F458573}"/>
          </ac:spMkLst>
        </pc:spChg>
        <pc:spChg chg="del">
          <ac:chgData name="ALEXANDRE" userId="734048d45b8f99b5" providerId="LiveId" clId="{3286CA38-BCB4-4B22-BF21-C49853EA3999}" dt="2021-01-20T11:46:41.840" v="7734" actId="478"/>
          <ac:spMkLst>
            <pc:docMk/>
            <pc:sldMk cId="356384315" sldId="669"/>
            <ac:spMk id="4" creationId="{D8BF7F3C-9F83-4FCB-A5B3-3F4E5C15D967}"/>
          </ac:spMkLst>
        </pc:spChg>
        <pc:spChg chg="mod ord">
          <ac:chgData name="ALEXANDRE" userId="734048d45b8f99b5" providerId="LiveId" clId="{3286CA38-BCB4-4B22-BF21-C49853EA3999}" dt="2021-01-20T11:47:28.745" v="7778" actId="166"/>
          <ac:spMkLst>
            <pc:docMk/>
            <pc:sldMk cId="356384315" sldId="669"/>
            <ac:spMk id="5" creationId="{4B892D80-B9BF-40C0-9012-489404B347D2}"/>
          </ac:spMkLst>
        </pc:spChg>
        <pc:spChg chg="mod">
          <ac:chgData name="ALEXANDRE" userId="734048d45b8f99b5" providerId="LiveId" clId="{3286CA38-BCB4-4B22-BF21-C49853EA3999}" dt="2021-01-20T11:47:36.890" v="7781" actId="1076"/>
          <ac:spMkLst>
            <pc:docMk/>
            <pc:sldMk cId="356384315" sldId="669"/>
            <ac:spMk id="6" creationId="{E65886E4-9B67-497F-BB22-6C3D92170BEF}"/>
          </ac:spMkLst>
        </pc:spChg>
        <pc:picChg chg="del mod">
          <ac:chgData name="ALEXANDRE" userId="734048d45b8f99b5" providerId="LiveId" clId="{3286CA38-BCB4-4B22-BF21-C49853EA3999}" dt="2021-01-20T11:47:33.307" v="7780" actId="478"/>
          <ac:picMkLst>
            <pc:docMk/>
            <pc:sldMk cId="356384315" sldId="669"/>
            <ac:picMk id="7" creationId="{D166631F-389E-4106-88E7-19F224FF8ABE}"/>
          </ac:picMkLst>
        </pc:picChg>
      </pc:sldChg>
      <pc:sldChg chg="addSp delSp modSp add mod ord">
        <pc:chgData name="ALEXANDRE" userId="734048d45b8f99b5" providerId="LiveId" clId="{3286CA38-BCB4-4B22-BF21-C49853EA3999}" dt="2021-01-20T11:40:01.803" v="7733"/>
        <pc:sldMkLst>
          <pc:docMk/>
          <pc:sldMk cId="1877716692" sldId="670"/>
        </pc:sldMkLst>
        <pc:spChg chg="add mod">
          <ac:chgData name="ALEXANDRE" userId="734048d45b8f99b5" providerId="LiveId" clId="{3286CA38-BCB4-4B22-BF21-C49853EA3999}" dt="2021-01-19T19:13:47.189" v="7596" actId="1076"/>
          <ac:spMkLst>
            <pc:docMk/>
            <pc:sldMk cId="1877716692" sldId="670"/>
            <ac:spMk id="2" creationId="{02B1461E-2A8A-4CC0-9E42-14ADCD7B23F3}"/>
          </ac:spMkLst>
        </pc:spChg>
        <pc:spChg chg="del">
          <ac:chgData name="ALEXANDRE" userId="734048d45b8f99b5" providerId="LiveId" clId="{3286CA38-BCB4-4B22-BF21-C49853EA3999}" dt="2021-01-19T19:13:35.194" v="7585" actId="478"/>
          <ac:spMkLst>
            <pc:docMk/>
            <pc:sldMk cId="1877716692" sldId="670"/>
            <ac:spMk id="4" creationId="{D8BF7F3C-9F83-4FCB-A5B3-3F4E5C15D967}"/>
          </ac:spMkLst>
        </pc:spChg>
        <pc:spChg chg="mod ord">
          <ac:chgData name="ALEXANDRE" userId="734048d45b8f99b5" providerId="LiveId" clId="{3286CA38-BCB4-4B22-BF21-C49853EA3999}" dt="2021-01-19T19:14:56.439" v="7719" actId="14100"/>
          <ac:spMkLst>
            <pc:docMk/>
            <pc:sldMk cId="1877716692" sldId="670"/>
            <ac:spMk id="5" creationId="{4B892D80-B9BF-40C0-9012-489404B347D2}"/>
          </ac:spMkLst>
        </pc:spChg>
        <pc:spChg chg="mod">
          <ac:chgData name="ALEXANDRE" userId="734048d45b8f99b5" providerId="LiveId" clId="{3286CA38-BCB4-4B22-BF21-C49853EA3999}" dt="2021-01-19T19:14:37.717" v="7714" actId="12"/>
          <ac:spMkLst>
            <pc:docMk/>
            <pc:sldMk cId="1877716692" sldId="670"/>
            <ac:spMk id="6" creationId="{E65886E4-9B67-497F-BB22-6C3D92170BEF}"/>
          </ac:spMkLst>
        </pc:spChg>
        <pc:picChg chg="del">
          <ac:chgData name="ALEXANDRE" userId="734048d45b8f99b5" providerId="LiveId" clId="{3286CA38-BCB4-4B22-BF21-C49853EA3999}" dt="2021-01-19T19:13:35.194" v="7585" actId="478"/>
          <ac:picMkLst>
            <pc:docMk/>
            <pc:sldMk cId="1877716692" sldId="670"/>
            <ac:picMk id="7" creationId="{D166631F-389E-4106-88E7-19F224FF8ABE}"/>
          </ac:picMkLst>
        </pc:picChg>
      </pc:sldChg>
      <pc:sldChg chg="addSp delSp modSp new mod modAnim">
        <pc:chgData name="ALEXANDRE" userId="734048d45b8f99b5" providerId="LiveId" clId="{3286CA38-BCB4-4B22-BF21-C49853EA3999}" dt="2021-01-20T12:04:44.573" v="8067" actId="1076"/>
        <pc:sldMkLst>
          <pc:docMk/>
          <pc:sldMk cId="421259367" sldId="671"/>
        </pc:sldMkLst>
        <pc:spChg chg="del">
          <ac:chgData name="ALEXANDRE" userId="734048d45b8f99b5" providerId="LiveId" clId="{3286CA38-BCB4-4B22-BF21-C49853EA3999}" dt="2021-01-20T11:49:51.981" v="7790" actId="478"/>
          <ac:spMkLst>
            <pc:docMk/>
            <pc:sldMk cId="421259367" sldId="671"/>
            <ac:spMk id="2" creationId="{27F9FFD0-03A3-4CDC-9118-399E40713211}"/>
          </ac:spMkLst>
        </pc:spChg>
        <pc:spChg chg="del">
          <ac:chgData name="ALEXANDRE" userId="734048d45b8f99b5" providerId="LiveId" clId="{3286CA38-BCB4-4B22-BF21-C49853EA3999}" dt="2021-01-20T11:49:45.705" v="7783" actId="478"/>
          <ac:spMkLst>
            <pc:docMk/>
            <pc:sldMk cId="421259367" sldId="671"/>
            <ac:spMk id="3" creationId="{79DB5BBE-F34D-4256-BF35-01B40E0840F8}"/>
          </ac:spMkLst>
        </pc:spChg>
        <pc:spChg chg="add mod">
          <ac:chgData name="ALEXANDRE" userId="734048d45b8f99b5" providerId="LiveId" clId="{3286CA38-BCB4-4B22-BF21-C49853EA3999}" dt="2021-01-20T12:04:38.854" v="8066" actId="20577"/>
          <ac:spMkLst>
            <pc:docMk/>
            <pc:sldMk cId="421259367" sldId="671"/>
            <ac:spMk id="4" creationId="{690D5A20-C969-4412-8A04-BF5E73779955}"/>
          </ac:spMkLst>
        </pc:spChg>
        <pc:spChg chg="add mod">
          <ac:chgData name="ALEXANDRE" userId="734048d45b8f99b5" providerId="LiveId" clId="{3286CA38-BCB4-4B22-BF21-C49853EA3999}" dt="2021-01-20T11:56:03.937" v="7997" actId="1076"/>
          <ac:spMkLst>
            <pc:docMk/>
            <pc:sldMk cId="421259367" sldId="671"/>
            <ac:spMk id="5" creationId="{6C3E1121-8CBF-4A7D-8385-22E23C1411E3}"/>
          </ac:spMkLst>
        </pc:spChg>
        <pc:spChg chg="add mod">
          <ac:chgData name="ALEXANDRE" userId="734048d45b8f99b5" providerId="LiveId" clId="{3286CA38-BCB4-4B22-BF21-C49853EA3999}" dt="2021-01-20T12:04:44.573" v="8067" actId="1076"/>
          <ac:spMkLst>
            <pc:docMk/>
            <pc:sldMk cId="421259367" sldId="671"/>
            <ac:spMk id="6" creationId="{FD32B9DB-DEE0-426C-8147-CA887E0FCE2E}"/>
          </ac:spMkLst>
        </pc:spChg>
        <pc:spChg chg="add mod">
          <ac:chgData name="ALEXANDRE" userId="734048d45b8f99b5" providerId="LiveId" clId="{3286CA38-BCB4-4B22-BF21-C49853EA3999}" dt="2021-01-20T11:56:13.593" v="7998" actId="1076"/>
          <ac:spMkLst>
            <pc:docMk/>
            <pc:sldMk cId="421259367" sldId="671"/>
            <ac:spMk id="9" creationId="{1688206E-3048-430A-8499-CD764AADAF5F}"/>
          </ac:spMkLst>
        </pc:spChg>
        <pc:spChg chg="add mod">
          <ac:chgData name="ALEXANDRE" userId="734048d45b8f99b5" providerId="LiveId" clId="{3286CA38-BCB4-4B22-BF21-C49853EA3999}" dt="2021-01-20T11:56:13.593" v="7998" actId="1076"/>
          <ac:spMkLst>
            <pc:docMk/>
            <pc:sldMk cId="421259367" sldId="671"/>
            <ac:spMk id="10" creationId="{6C142F11-5E7E-4BDC-A1C6-11F7A272D48D}"/>
          </ac:spMkLst>
        </pc:spChg>
        <pc:spChg chg="add mod">
          <ac:chgData name="ALEXANDRE" userId="734048d45b8f99b5" providerId="LiveId" clId="{3286CA38-BCB4-4B22-BF21-C49853EA3999}" dt="2021-01-20T11:56:13.593" v="7998" actId="1076"/>
          <ac:spMkLst>
            <pc:docMk/>
            <pc:sldMk cId="421259367" sldId="671"/>
            <ac:spMk id="11" creationId="{634F8A90-E22D-46A3-BC68-0282EF6D3133}"/>
          </ac:spMkLst>
        </pc:spChg>
        <pc:spChg chg="add mod">
          <ac:chgData name="ALEXANDRE" userId="734048d45b8f99b5" providerId="LiveId" clId="{3286CA38-BCB4-4B22-BF21-C49853EA3999}" dt="2021-01-20T11:56:13.593" v="7998" actId="1076"/>
          <ac:spMkLst>
            <pc:docMk/>
            <pc:sldMk cId="421259367" sldId="671"/>
            <ac:spMk id="12" creationId="{FA87D194-8650-4691-8166-5E7A595EFEE1}"/>
          </ac:spMkLst>
        </pc:spChg>
        <pc:picChg chg="add mod modCrop">
          <ac:chgData name="ALEXANDRE" userId="734048d45b8f99b5" providerId="LiveId" clId="{3286CA38-BCB4-4B22-BF21-C49853EA3999}" dt="2021-01-20T11:56:13.593" v="7998" actId="1076"/>
          <ac:picMkLst>
            <pc:docMk/>
            <pc:sldMk cId="421259367" sldId="671"/>
            <ac:picMk id="8" creationId="{13A5630D-BF93-4FFD-9366-3BA777EAAF64}"/>
          </ac:picMkLst>
        </pc:picChg>
      </pc:sldChg>
      <pc:sldChg chg="addSp delSp modSp add mod modAnim">
        <pc:chgData name="ALEXANDRE" userId="734048d45b8f99b5" providerId="LiveId" clId="{3286CA38-BCB4-4B22-BF21-C49853EA3999}" dt="2021-01-20T12:17:17.404" v="8181" actId="20577"/>
        <pc:sldMkLst>
          <pc:docMk/>
          <pc:sldMk cId="4104358088" sldId="672"/>
        </pc:sldMkLst>
        <pc:spChg chg="add mod">
          <ac:chgData name="ALEXANDRE" userId="734048d45b8f99b5" providerId="LiveId" clId="{3286CA38-BCB4-4B22-BF21-C49853EA3999}" dt="2021-01-20T12:05:01.091" v="8081" actId="1076"/>
          <ac:spMkLst>
            <pc:docMk/>
            <pc:sldMk cId="4104358088" sldId="672"/>
            <ac:spMk id="2" creationId="{47EE5DD9-8940-4BBA-8F6A-4D3D25F9A520}"/>
          </ac:spMkLst>
        </pc:spChg>
        <pc:spChg chg="del">
          <ac:chgData name="ALEXANDRE" userId="734048d45b8f99b5" providerId="LiveId" clId="{3286CA38-BCB4-4B22-BF21-C49853EA3999}" dt="2021-01-20T12:04:48.593" v="8068" actId="478"/>
          <ac:spMkLst>
            <pc:docMk/>
            <pc:sldMk cId="4104358088" sldId="672"/>
            <ac:spMk id="4" creationId="{690D5A20-C969-4412-8A04-BF5E73779955}"/>
          </ac:spMkLst>
        </pc:spChg>
        <pc:spChg chg="mod">
          <ac:chgData name="ALEXANDRE" userId="734048d45b8f99b5" providerId="LiveId" clId="{3286CA38-BCB4-4B22-BF21-C49853EA3999}" dt="2021-01-20T12:05:14.628" v="8086" actId="1076"/>
          <ac:spMkLst>
            <pc:docMk/>
            <pc:sldMk cId="4104358088" sldId="672"/>
            <ac:spMk id="5" creationId="{6C3E1121-8CBF-4A7D-8385-22E23C1411E3}"/>
          </ac:spMkLst>
        </pc:spChg>
        <pc:spChg chg="add del mod ord">
          <ac:chgData name="ALEXANDRE" userId="734048d45b8f99b5" providerId="LiveId" clId="{3286CA38-BCB4-4B22-BF21-C49853EA3999}" dt="2021-01-20T12:05:08.971" v="8084" actId="1076"/>
          <ac:spMkLst>
            <pc:docMk/>
            <pc:sldMk cId="4104358088" sldId="672"/>
            <ac:spMk id="6" creationId="{FD32B9DB-DEE0-426C-8147-CA887E0FCE2E}"/>
          </ac:spMkLst>
        </pc:spChg>
        <pc:spChg chg="del">
          <ac:chgData name="ALEXANDRE" userId="734048d45b8f99b5" providerId="LiveId" clId="{3286CA38-BCB4-4B22-BF21-C49853EA3999}" dt="2021-01-20T11:56:35.591" v="8002" actId="478"/>
          <ac:spMkLst>
            <pc:docMk/>
            <pc:sldMk cId="4104358088" sldId="672"/>
            <ac:spMk id="9" creationId="{1688206E-3048-430A-8499-CD764AADAF5F}"/>
          </ac:spMkLst>
        </pc:spChg>
        <pc:spChg chg="del">
          <ac:chgData name="ALEXANDRE" userId="734048d45b8f99b5" providerId="LiveId" clId="{3286CA38-BCB4-4B22-BF21-C49853EA3999}" dt="2021-01-20T11:56:35.591" v="8002" actId="478"/>
          <ac:spMkLst>
            <pc:docMk/>
            <pc:sldMk cId="4104358088" sldId="672"/>
            <ac:spMk id="10" creationId="{6C142F11-5E7E-4BDC-A1C6-11F7A272D48D}"/>
          </ac:spMkLst>
        </pc:spChg>
        <pc:spChg chg="del">
          <ac:chgData name="ALEXANDRE" userId="734048d45b8f99b5" providerId="LiveId" clId="{3286CA38-BCB4-4B22-BF21-C49853EA3999}" dt="2021-01-20T11:56:35.591" v="8002" actId="478"/>
          <ac:spMkLst>
            <pc:docMk/>
            <pc:sldMk cId="4104358088" sldId="672"/>
            <ac:spMk id="11" creationId="{634F8A90-E22D-46A3-BC68-0282EF6D3133}"/>
          </ac:spMkLst>
        </pc:spChg>
        <pc:spChg chg="del">
          <ac:chgData name="ALEXANDRE" userId="734048d45b8f99b5" providerId="LiveId" clId="{3286CA38-BCB4-4B22-BF21-C49853EA3999}" dt="2021-01-20T11:56:35.591" v="8002" actId="478"/>
          <ac:spMkLst>
            <pc:docMk/>
            <pc:sldMk cId="4104358088" sldId="672"/>
            <ac:spMk id="12" creationId="{FA87D194-8650-4691-8166-5E7A595EFEE1}"/>
          </ac:spMkLst>
        </pc:spChg>
        <pc:spChg chg="add mod">
          <ac:chgData name="ALEXANDRE" userId="734048d45b8f99b5" providerId="LiveId" clId="{3286CA38-BCB4-4B22-BF21-C49853EA3999}" dt="2021-01-20T12:17:17.404" v="8181" actId="20577"/>
          <ac:spMkLst>
            <pc:docMk/>
            <pc:sldMk cId="4104358088" sldId="672"/>
            <ac:spMk id="13" creationId="{82A28F98-BE4E-46F2-A1DB-41DD9E80FC34}"/>
          </ac:spMkLst>
        </pc:spChg>
        <pc:spChg chg="add mod">
          <ac:chgData name="ALEXANDRE" userId="734048d45b8f99b5" providerId="LiveId" clId="{3286CA38-BCB4-4B22-BF21-C49853EA3999}" dt="2021-01-20T12:05:52.752" v="8146" actId="14100"/>
          <ac:spMkLst>
            <pc:docMk/>
            <pc:sldMk cId="4104358088" sldId="672"/>
            <ac:spMk id="14" creationId="{53448A5C-DE34-4AD8-8792-09FC83137FD9}"/>
          </ac:spMkLst>
        </pc:spChg>
        <pc:picChg chg="del">
          <ac:chgData name="ALEXANDRE" userId="734048d45b8f99b5" providerId="LiveId" clId="{3286CA38-BCB4-4B22-BF21-C49853EA3999}" dt="2021-01-20T11:56:35.591" v="8002" actId="478"/>
          <ac:picMkLst>
            <pc:docMk/>
            <pc:sldMk cId="4104358088" sldId="672"/>
            <ac:picMk id="8" creationId="{13A5630D-BF93-4FFD-9366-3BA777EAAF64}"/>
          </ac:picMkLst>
        </pc:picChg>
      </pc:sldChg>
      <pc:sldChg chg="addSp modSp new mod">
        <pc:chgData name="ALEXANDRE" userId="734048d45b8f99b5" providerId="LiveId" clId="{3286CA38-BCB4-4B22-BF21-C49853EA3999}" dt="2021-01-20T13:04:22.680" v="8334" actId="1076"/>
        <pc:sldMkLst>
          <pc:docMk/>
          <pc:sldMk cId="3655322524" sldId="673"/>
        </pc:sldMkLst>
        <pc:spChg chg="mod">
          <ac:chgData name="ALEXANDRE" userId="734048d45b8f99b5" providerId="LiveId" clId="{3286CA38-BCB4-4B22-BF21-C49853EA3999}" dt="2021-01-20T12:20:17.695" v="8238" actId="20577"/>
          <ac:spMkLst>
            <pc:docMk/>
            <pc:sldMk cId="3655322524" sldId="673"/>
            <ac:spMk id="2" creationId="{2EAD99DD-8268-417A-98FD-360F0D200578}"/>
          </ac:spMkLst>
        </pc:spChg>
        <pc:spChg chg="mod">
          <ac:chgData name="ALEXANDRE" userId="734048d45b8f99b5" providerId="LiveId" clId="{3286CA38-BCB4-4B22-BF21-C49853EA3999}" dt="2021-01-20T12:55:18.633" v="8242" actId="1076"/>
          <ac:spMkLst>
            <pc:docMk/>
            <pc:sldMk cId="3655322524" sldId="673"/>
            <ac:spMk id="3" creationId="{F5C69AEB-9663-4F0D-9EB2-FC59272E036A}"/>
          </ac:spMkLst>
        </pc:spChg>
        <pc:spChg chg="add mod">
          <ac:chgData name="ALEXANDRE" userId="734048d45b8f99b5" providerId="LiveId" clId="{3286CA38-BCB4-4B22-BF21-C49853EA3999}" dt="2021-01-20T13:04:22.680" v="8334" actId="1076"/>
          <ac:spMkLst>
            <pc:docMk/>
            <pc:sldMk cId="3655322524" sldId="673"/>
            <ac:spMk id="4" creationId="{EDA392DC-E1DD-4549-8B76-2F6000F12920}"/>
          </ac:spMkLst>
        </pc:spChg>
      </pc:sldChg>
      <pc:sldChg chg="addSp modSp new mod">
        <pc:chgData name="ALEXANDRE" userId="734048d45b8f99b5" providerId="LiveId" clId="{3286CA38-BCB4-4B22-BF21-C49853EA3999}" dt="2021-01-20T13:00:55.710" v="8325" actId="1076"/>
        <pc:sldMkLst>
          <pc:docMk/>
          <pc:sldMk cId="1243404682" sldId="674"/>
        </pc:sldMkLst>
        <pc:spChg chg="mod">
          <ac:chgData name="ALEXANDRE" userId="734048d45b8f99b5" providerId="LiveId" clId="{3286CA38-BCB4-4B22-BF21-C49853EA3999}" dt="2021-01-20T12:55:57.130" v="8274" actId="20577"/>
          <ac:spMkLst>
            <pc:docMk/>
            <pc:sldMk cId="1243404682" sldId="674"/>
            <ac:spMk id="2" creationId="{14A692C2-6002-4166-9EC6-47F67CD30811}"/>
          </ac:spMkLst>
        </pc:spChg>
        <pc:spChg chg="mod">
          <ac:chgData name="ALEXANDRE" userId="734048d45b8f99b5" providerId="LiveId" clId="{3286CA38-BCB4-4B22-BF21-C49853EA3999}" dt="2021-01-20T12:56:43.459" v="8276" actId="1076"/>
          <ac:spMkLst>
            <pc:docMk/>
            <pc:sldMk cId="1243404682" sldId="674"/>
            <ac:spMk id="3" creationId="{3E0A675D-BA27-49E7-AD70-EAC84CC79C93}"/>
          </ac:spMkLst>
        </pc:spChg>
        <pc:spChg chg="add mod">
          <ac:chgData name="ALEXANDRE" userId="734048d45b8f99b5" providerId="LiveId" clId="{3286CA38-BCB4-4B22-BF21-C49853EA3999}" dt="2021-01-20T13:00:55.710" v="8325" actId="1076"/>
          <ac:spMkLst>
            <pc:docMk/>
            <pc:sldMk cId="1243404682" sldId="674"/>
            <ac:spMk id="4" creationId="{8A2A7506-B6EB-4D63-B863-FFF01B82040E}"/>
          </ac:spMkLst>
        </pc:spChg>
        <pc:picChg chg="add mod">
          <ac:chgData name="ALEXANDRE" userId="734048d45b8f99b5" providerId="LiveId" clId="{3286CA38-BCB4-4B22-BF21-C49853EA3999}" dt="2021-01-20T13:00:55.710" v="8325" actId="1076"/>
          <ac:picMkLst>
            <pc:docMk/>
            <pc:sldMk cId="1243404682" sldId="674"/>
            <ac:picMk id="6" creationId="{71FB1976-88F7-4E31-8816-151BD663E292}"/>
          </ac:picMkLst>
        </pc:picChg>
      </pc:sldChg>
      <pc:sldChg chg="addSp delSp modSp add mod">
        <pc:chgData name="ALEXANDRE" userId="734048d45b8f99b5" providerId="LiveId" clId="{3286CA38-BCB4-4B22-BF21-C49853EA3999}" dt="2021-01-20T13:03:35.172" v="8333" actId="1076"/>
        <pc:sldMkLst>
          <pc:docMk/>
          <pc:sldMk cId="2609125258" sldId="675"/>
        </pc:sldMkLst>
        <pc:spChg chg="mod">
          <ac:chgData name="ALEXANDRE" userId="734048d45b8f99b5" providerId="LiveId" clId="{3286CA38-BCB4-4B22-BF21-C49853EA3999}" dt="2021-01-20T12:58:23.293" v="8311" actId="1076"/>
          <ac:spMkLst>
            <pc:docMk/>
            <pc:sldMk cId="2609125258" sldId="675"/>
            <ac:spMk id="2" creationId="{14A692C2-6002-4166-9EC6-47F67CD30811}"/>
          </ac:spMkLst>
        </pc:spChg>
        <pc:spChg chg="mod">
          <ac:chgData name="ALEXANDRE" userId="734048d45b8f99b5" providerId="LiveId" clId="{3286CA38-BCB4-4B22-BF21-C49853EA3999}" dt="2021-01-20T13:00:16.174" v="8316" actId="27636"/>
          <ac:spMkLst>
            <pc:docMk/>
            <pc:sldMk cId="2609125258" sldId="675"/>
            <ac:spMk id="3" creationId="{3E0A675D-BA27-49E7-AD70-EAC84CC79C93}"/>
          </ac:spMkLst>
        </pc:spChg>
        <pc:spChg chg="del">
          <ac:chgData name="ALEXANDRE" userId="734048d45b8f99b5" providerId="LiveId" clId="{3286CA38-BCB4-4B22-BF21-C49853EA3999}" dt="2021-01-20T12:57:49.474" v="8294" actId="478"/>
          <ac:spMkLst>
            <pc:docMk/>
            <pc:sldMk cId="2609125258" sldId="675"/>
            <ac:spMk id="4" creationId="{8A2A7506-B6EB-4D63-B863-FFF01B82040E}"/>
          </ac:spMkLst>
        </pc:spChg>
        <pc:picChg chg="del">
          <ac:chgData name="ALEXANDRE" userId="734048d45b8f99b5" providerId="LiveId" clId="{3286CA38-BCB4-4B22-BF21-C49853EA3999}" dt="2021-01-20T12:57:49.474" v="8294" actId="478"/>
          <ac:picMkLst>
            <pc:docMk/>
            <pc:sldMk cId="2609125258" sldId="675"/>
            <ac:picMk id="6" creationId="{71FB1976-88F7-4E31-8816-151BD663E292}"/>
          </ac:picMkLst>
        </pc:picChg>
        <pc:picChg chg="add mod">
          <ac:chgData name="ALEXANDRE" userId="734048d45b8f99b5" providerId="LiveId" clId="{3286CA38-BCB4-4B22-BF21-C49853EA3999}" dt="2021-01-20T13:03:35.172" v="8333" actId="1076"/>
          <ac:picMkLst>
            <pc:docMk/>
            <pc:sldMk cId="2609125258" sldId="675"/>
            <ac:picMk id="7170" creationId="{74C496B5-DF32-4FAE-AC46-74572BA02494}"/>
          </ac:picMkLst>
        </pc:picChg>
        <pc:picChg chg="add del mod">
          <ac:chgData name="ALEXANDRE" userId="734048d45b8f99b5" providerId="LiveId" clId="{3286CA38-BCB4-4B22-BF21-C49853EA3999}" dt="2021-01-20T13:00:31.235" v="8323" actId="478"/>
          <ac:picMkLst>
            <pc:docMk/>
            <pc:sldMk cId="2609125258" sldId="675"/>
            <ac:picMk id="7172" creationId="{DE507A44-05EC-4142-9DD2-2AA7907CCD98}"/>
          </ac:picMkLst>
        </pc:picChg>
        <pc:picChg chg="add mod">
          <ac:chgData name="ALEXANDRE" userId="734048d45b8f99b5" providerId="LiveId" clId="{3286CA38-BCB4-4B22-BF21-C49853EA3999}" dt="2021-01-20T13:03:34.022" v="8332" actId="1076"/>
          <ac:picMkLst>
            <pc:docMk/>
            <pc:sldMk cId="2609125258" sldId="675"/>
            <ac:picMk id="7174" creationId="{67FFDCFE-191A-4F11-A60F-5391E070386F}"/>
          </ac:picMkLst>
        </pc:picChg>
      </pc:sldChg>
      <pc:sldChg chg="add">
        <pc:chgData name="ALEXANDRE" userId="734048d45b8f99b5" providerId="LiveId" clId="{3286CA38-BCB4-4B22-BF21-C49853EA3999}" dt="2021-01-20T13:05:17.942" v="8339"/>
        <pc:sldMkLst>
          <pc:docMk/>
          <pc:sldMk cId="3162103530" sldId="676"/>
        </pc:sldMkLst>
      </pc:sldChg>
      <pc:sldChg chg="modSp add mod ord">
        <pc:chgData name="ALEXANDRE" userId="734048d45b8f99b5" providerId="LiveId" clId="{3286CA38-BCB4-4B22-BF21-C49853EA3999}" dt="2021-01-20T13:10:16.248" v="8361" actId="27636"/>
        <pc:sldMkLst>
          <pc:docMk/>
          <pc:sldMk cId="807212583" sldId="677"/>
        </pc:sldMkLst>
        <pc:spChg chg="mod">
          <ac:chgData name="ALEXANDRE" userId="734048d45b8f99b5" providerId="LiveId" clId="{3286CA38-BCB4-4B22-BF21-C49853EA3999}" dt="2021-01-20T13:10:16.248" v="8361" actId="27636"/>
          <ac:spMkLst>
            <pc:docMk/>
            <pc:sldMk cId="807212583" sldId="677"/>
            <ac:spMk id="5" creationId="{9EA39031-E3A7-1E43-8BB3-77F0B1C8C3DA}"/>
          </ac:spMkLst>
        </pc:spChg>
      </pc:sldChg>
      <pc:sldMasterChg chg="addSp delSp modSp mod">
        <pc:chgData name="ALEXANDRE" userId="734048d45b8f99b5" providerId="LiveId" clId="{3286CA38-BCB4-4B22-BF21-C49853EA3999}" dt="2021-01-13T18:20:31.540" v="89" actId="1076"/>
        <pc:sldMasterMkLst>
          <pc:docMk/>
          <pc:sldMasterMk cId="883465388" sldId="2147483648"/>
        </pc:sldMasterMkLst>
        <pc:spChg chg="mod">
          <ac:chgData name="ALEXANDRE" userId="734048d45b8f99b5" providerId="LiveId" clId="{3286CA38-BCB4-4B22-BF21-C49853EA3999}" dt="2021-01-13T18:18:45.858" v="39" actId="113"/>
          <ac:spMkLst>
            <pc:docMk/>
            <pc:sldMasterMk cId="883465388" sldId="2147483648"/>
            <ac:spMk id="2" creationId="{AE67F52C-9B38-4247-A5F3-7414F4513545}"/>
          </ac:spMkLst>
        </pc:spChg>
        <pc:spChg chg="mod">
          <ac:chgData name="ALEXANDRE" userId="734048d45b8f99b5" providerId="LiveId" clId="{3286CA38-BCB4-4B22-BF21-C49853EA3999}" dt="2021-01-13T18:18:48.253" v="40" actId="207"/>
          <ac:spMkLst>
            <pc:docMk/>
            <pc:sldMasterMk cId="883465388" sldId="2147483648"/>
            <ac:spMk id="3" creationId="{FFE2AF37-5B74-5346-B54C-67EC1ECF1C70}"/>
          </ac:spMkLst>
        </pc:spChg>
        <pc:spChg chg="del">
          <ac:chgData name="ALEXANDRE" userId="734048d45b8f99b5" providerId="LiveId" clId="{3286CA38-BCB4-4B22-BF21-C49853EA3999}" dt="2021-01-13T18:19:06.249" v="46" actId="478"/>
          <ac:spMkLst>
            <pc:docMk/>
            <pc:sldMasterMk cId="883465388" sldId="2147483648"/>
            <ac:spMk id="4" creationId="{B858506A-121D-4E4E-A1A7-317D2A52E0C0}"/>
          </ac:spMkLst>
        </pc:spChg>
        <pc:spChg chg="mod">
          <ac:chgData name="ALEXANDRE" userId="734048d45b8f99b5" providerId="LiveId" clId="{3286CA38-BCB4-4B22-BF21-C49853EA3999}" dt="2021-01-13T18:19:18.638" v="49" actId="207"/>
          <ac:spMkLst>
            <pc:docMk/>
            <pc:sldMasterMk cId="883465388" sldId="2147483648"/>
            <ac:spMk id="13" creationId="{5A7ECE46-C06C-8D46-8792-A4A18BDF2410}"/>
          </ac:spMkLst>
        </pc:spChg>
        <pc:spChg chg="mod">
          <ac:chgData name="ALEXANDRE" userId="734048d45b8f99b5" providerId="LiveId" clId="{3286CA38-BCB4-4B22-BF21-C49853EA3999}" dt="2021-01-13T18:20:31.540" v="89" actId="1076"/>
          <ac:spMkLst>
            <pc:docMk/>
            <pc:sldMasterMk cId="883465388" sldId="2147483648"/>
            <ac:spMk id="14" creationId="{77897A08-423E-3948-A58C-11916401483C}"/>
          </ac:spMkLst>
        </pc:spChg>
        <pc:picChg chg="del">
          <ac:chgData name="ALEXANDRE" userId="734048d45b8f99b5" providerId="LiveId" clId="{3286CA38-BCB4-4B22-BF21-C49853EA3999}" dt="2021-01-13T18:19:50.791" v="83" actId="478"/>
          <ac:picMkLst>
            <pc:docMk/>
            <pc:sldMasterMk cId="883465388" sldId="2147483648"/>
            <ac:picMk id="5" creationId="{38EB7121-1EB5-0546-9AED-44C89A74F7C8}"/>
          </ac:picMkLst>
        </pc:picChg>
        <pc:picChg chg="del">
          <ac:chgData name="ALEXANDRE" userId="734048d45b8f99b5" providerId="LiveId" clId="{3286CA38-BCB4-4B22-BF21-C49853EA3999}" dt="2021-01-13T18:18:50.183" v="41" actId="478"/>
          <ac:picMkLst>
            <pc:docMk/>
            <pc:sldMasterMk cId="883465388" sldId="2147483648"/>
            <ac:picMk id="7" creationId="{5EAB9AFF-630F-2F47-81F5-BBFF742C0460}"/>
          </ac:picMkLst>
        </pc:picChg>
        <pc:picChg chg="add mod">
          <ac:chgData name="ALEXANDRE" userId="734048d45b8f99b5" providerId="LiveId" clId="{3286CA38-BCB4-4B22-BF21-C49853EA3999}" dt="2021-01-13T18:19:08.037" v="47" actId="1076"/>
          <ac:picMkLst>
            <pc:docMk/>
            <pc:sldMasterMk cId="883465388" sldId="2147483648"/>
            <ac:picMk id="2050" creationId="{F15A19B6-965D-444B-A337-35736EA78506}"/>
          </ac:picMkLst>
        </pc:picChg>
        <pc:cxnChg chg="mod">
          <ac:chgData name="ALEXANDRE" userId="734048d45b8f99b5" providerId="LiveId" clId="{3286CA38-BCB4-4B22-BF21-C49853EA3999}" dt="2021-01-13T18:19:13.305" v="48" actId="208"/>
          <ac:cxnSpMkLst>
            <pc:docMk/>
            <pc:sldMasterMk cId="883465388" sldId="2147483648"/>
            <ac:cxnSpMk id="9" creationId="{38AFE5C2-1433-F142-A339-ED31AC66A4B3}"/>
          </ac:cxnSpMkLst>
        </pc:cxnChg>
      </pc:sldMasterChg>
    </pc:docChg>
  </pc:docChgLst>
  <pc:docChgLst>
    <pc:chgData name="ALEXANDRE" userId="734048d45b8f99b5" providerId="LiveId" clId="{F2C02237-719D-446D-8789-F130C7BB32CE}"/>
    <pc:docChg chg="custSel addSld delSld modSld modMainMaster">
      <pc:chgData name="ALEXANDRE" userId="734048d45b8f99b5" providerId="LiveId" clId="{F2C02237-719D-446D-8789-F130C7BB32CE}" dt="2021-02-05T13:48:36.406" v="38"/>
      <pc:docMkLst>
        <pc:docMk/>
      </pc:docMkLst>
      <pc:sldChg chg="addSp delSp modSp mod">
        <pc:chgData name="ALEXANDRE" userId="734048d45b8f99b5" providerId="LiveId" clId="{F2C02237-719D-446D-8789-F130C7BB32CE}" dt="2021-02-05T13:34:05.299" v="16" actId="1076"/>
        <pc:sldMkLst>
          <pc:docMk/>
          <pc:sldMk cId="1673537206" sldId="257"/>
        </pc:sldMkLst>
        <pc:spChg chg="mod">
          <ac:chgData name="ALEXANDRE" userId="734048d45b8f99b5" providerId="LiveId" clId="{F2C02237-719D-446D-8789-F130C7BB32CE}" dt="2021-02-05T13:34:05.299" v="16" actId="1076"/>
          <ac:spMkLst>
            <pc:docMk/>
            <pc:sldMk cId="1673537206" sldId="257"/>
            <ac:spMk id="4" creationId="{10FC7B3D-DECB-6B4A-B36D-F34E590AB03F}"/>
          </ac:spMkLst>
        </pc:spChg>
        <pc:spChg chg="del">
          <ac:chgData name="ALEXANDRE" userId="734048d45b8f99b5" providerId="LiveId" clId="{F2C02237-719D-446D-8789-F130C7BB32CE}" dt="2021-02-05T13:33:57.878" v="14" actId="478"/>
          <ac:spMkLst>
            <pc:docMk/>
            <pc:sldMk cId="1673537206" sldId="257"/>
            <ac:spMk id="5" creationId="{9EA39031-E3A7-1E43-8BB3-77F0B1C8C3DA}"/>
          </ac:spMkLst>
        </pc:spChg>
        <pc:spChg chg="add del mod">
          <ac:chgData name="ALEXANDRE" userId="734048d45b8f99b5" providerId="LiveId" clId="{F2C02237-719D-446D-8789-F130C7BB32CE}" dt="2021-02-05T13:34:02.310" v="15" actId="478"/>
          <ac:spMkLst>
            <pc:docMk/>
            <pc:sldMk cId="1673537206" sldId="257"/>
            <ac:spMk id="6" creationId="{D0A9BFF0-D11C-4D85-9EB9-7E72EC7348EC}"/>
          </ac:spMkLst>
        </pc:spChg>
      </pc:sldChg>
      <pc:sldChg chg="modSp add mod">
        <pc:chgData name="ALEXANDRE" userId="734048d45b8f99b5" providerId="LiveId" clId="{F2C02237-719D-446D-8789-F130C7BB32CE}" dt="2021-02-05T13:34:55.633" v="31" actId="404"/>
        <pc:sldMkLst>
          <pc:docMk/>
          <pc:sldMk cId="0" sldId="258"/>
        </pc:sldMkLst>
        <pc:spChg chg="mod">
          <ac:chgData name="ALEXANDRE" userId="734048d45b8f99b5" providerId="LiveId" clId="{F2C02237-719D-446D-8789-F130C7BB32CE}" dt="2021-02-05T13:34:43.542" v="26" actId="1076"/>
          <ac:spMkLst>
            <pc:docMk/>
            <pc:sldMk cId="0" sldId="258"/>
            <ac:spMk id="143" creationId="{00000000-0000-0000-0000-000000000000}"/>
          </ac:spMkLst>
        </pc:spChg>
        <pc:spChg chg="mod">
          <ac:chgData name="ALEXANDRE" userId="734048d45b8f99b5" providerId="LiveId" clId="{F2C02237-719D-446D-8789-F130C7BB32CE}" dt="2021-02-05T13:34:55.633" v="31" actId="404"/>
          <ac:spMkLst>
            <pc:docMk/>
            <pc:sldMk cId="0" sldId="258"/>
            <ac:spMk id="144" creationId="{00000000-0000-0000-0000-000000000000}"/>
          </ac:spMkLst>
        </pc:spChg>
      </pc:sldChg>
      <pc:sldChg chg="del">
        <pc:chgData name="ALEXANDRE" userId="734048d45b8f99b5" providerId="LiveId" clId="{F2C02237-719D-446D-8789-F130C7BB32CE}" dt="2021-02-05T13:35:10.951" v="32" actId="47"/>
        <pc:sldMkLst>
          <pc:docMk/>
          <pc:sldMk cId="0" sldId="261"/>
        </pc:sldMkLst>
      </pc:sldChg>
      <pc:sldChg chg="del">
        <pc:chgData name="ALEXANDRE" userId="734048d45b8f99b5" providerId="LiveId" clId="{F2C02237-719D-446D-8789-F130C7BB32CE}" dt="2021-02-05T13:35:10.951" v="32" actId="47"/>
        <pc:sldMkLst>
          <pc:docMk/>
          <pc:sldMk cId="0" sldId="262"/>
        </pc:sldMkLst>
      </pc:sldChg>
      <pc:sldChg chg="del">
        <pc:chgData name="ALEXANDRE" userId="734048d45b8f99b5" providerId="LiveId" clId="{F2C02237-719D-446D-8789-F130C7BB32CE}" dt="2021-02-05T13:35:10.951" v="32" actId="47"/>
        <pc:sldMkLst>
          <pc:docMk/>
          <pc:sldMk cId="0" sldId="266"/>
        </pc:sldMkLst>
      </pc:sldChg>
      <pc:sldChg chg="del">
        <pc:chgData name="ALEXANDRE" userId="734048d45b8f99b5" providerId="LiveId" clId="{F2C02237-719D-446D-8789-F130C7BB32CE}" dt="2021-02-05T13:35:10.951" v="32" actId="47"/>
        <pc:sldMkLst>
          <pc:docMk/>
          <pc:sldMk cId="671213612" sldId="286"/>
        </pc:sldMkLst>
      </pc:sldChg>
      <pc:sldChg chg="modSp mod">
        <pc:chgData name="ALEXANDRE" userId="734048d45b8f99b5" providerId="LiveId" clId="{F2C02237-719D-446D-8789-F130C7BB32CE}" dt="2021-02-05T13:48:23.436" v="36"/>
        <pc:sldMkLst>
          <pc:docMk/>
          <pc:sldMk cId="1152343994" sldId="292"/>
        </pc:sldMkLst>
        <pc:spChg chg="mod">
          <ac:chgData name="ALEXANDRE" userId="734048d45b8f99b5" providerId="LiveId" clId="{F2C02237-719D-446D-8789-F130C7BB32CE}" dt="2021-02-05T13:48:23.436" v="36"/>
          <ac:spMkLst>
            <pc:docMk/>
            <pc:sldMk cId="1152343994" sldId="292"/>
            <ac:spMk id="4" creationId="{D3BFDA17-7C99-BB4B-AA35-34F998ACE2BE}"/>
          </ac:spMkLst>
        </pc:spChg>
      </pc:sldChg>
      <pc:sldChg chg="modSp mod">
        <pc:chgData name="ALEXANDRE" userId="734048d45b8f99b5" providerId="LiveId" clId="{F2C02237-719D-446D-8789-F130C7BB32CE}" dt="2021-02-05T13:48:25.538" v="37"/>
        <pc:sldMkLst>
          <pc:docMk/>
          <pc:sldMk cId="3162103530" sldId="676"/>
        </pc:sldMkLst>
        <pc:spChg chg="mod">
          <ac:chgData name="ALEXANDRE" userId="734048d45b8f99b5" providerId="LiveId" clId="{F2C02237-719D-446D-8789-F130C7BB32CE}" dt="2021-02-05T13:48:25.538" v="37"/>
          <ac:spMkLst>
            <pc:docMk/>
            <pc:sldMk cId="3162103530" sldId="676"/>
            <ac:spMk id="4" creationId="{D3BFDA17-7C99-BB4B-AA35-34F998ACE2BE}"/>
          </ac:spMkLst>
        </pc:spChg>
      </pc:sldChg>
      <pc:sldChg chg="del">
        <pc:chgData name="ALEXANDRE" userId="734048d45b8f99b5" providerId="LiveId" clId="{F2C02237-719D-446D-8789-F130C7BB32CE}" dt="2021-02-05T13:35:10.951" v="32" actId="47"/>
        <pc:sldMkLst>
          <pc:docMk/>
          <pc:sldMk cId="3982016741" sldId="677"/>
        </pc:sldMkLst>
      </pc:sldChg>
      <pc:sldChg chg="del">
        <pc:chgData name="ALEXANDRE" userId="734048d45b8f99b5" providerId="LiveId" clId="{F2C02237-719D-446D-8789-F130C7BB32CE}" dt="2021-02-05T13:35:10.951" v="32" actId="47"/>
        <pc:sldMkLst>
          <pc:docMk/>
          <pc:sldMk cId="1861701176" sldId="678"/>
        </pc:sldMkLst>
      </pc:sldChg>
      <pc:sldChg chg="del">
        <pc:chgData name="ALEXANDRE" userId="734048d45b8f99b5" providerId="LiveId" clId="{F2C02237-719D-446D-8789-F130C7BB32CE}" dt="2021-02-05T13:35:10.951" v="32" actId="47"/>
        <pc:sldMkLst>
          <pc:docMk/>
          <pc:sldMk cId="2994790850" sldId="679"/>
        </pc:sldMkLst>
      </pc:sldChg>
      <pc:sldChg chg="del">
        <pc:chgData name="ALEXANDRE" userId="734048d45b8f99b5" providerId="LiveId" clId="{F2C02237-719D-446D-8789-F130C7BB32CE}" dt="2021-02-05T13:35:10.951" v="32" actId="47"/>
        <pc:sldMkLst>
          <pc:docMk/>
          <pc:sldMk cId="2511805872" sldId="680"/>
        </pc:sldMkLst>
      </pc:sldChg>
      <pc:sldChg chg="del">
        <pc:chgData name="ALEXANDRE" userId="734048d45b8f99b5" providerId="LiveId" clId="{F2C02237-719D-446D-8789-F130C7BB32CE}" dt="2021-02-05T13:35:10.951" v="32" actId="47"/>
        <pc:sldMkLst>
          <pc:docMk/>
          <pc:sldMk cId="1659801004" sldId="681"/>
        </pc:sldMkLst>
      </pc:sldChg>
      <pc:sldChg chg="del">
        <pc:chgData name="ALEXANDRE" userId="734048d45b8f99b5" providerId="LiveId" clId="{F2C02237-719D-446D-8789-F130C7BB32CE}" dt="2021-02-05T13:35:10.951" v="32" actId="47"/>
        <pc:sldMkLst>
          <pc:docMk/>
          <pc:sldMk cId="2736289052" sldId="682"/>
        </pc:sldMkLst>
      </pc:sldChg>
      <pc:sldChg chg="del">
        <pc:chgData name="ALEXANDRE" userId="734048d45b8f99b5" providerId="LiveId" clId="{F2C02237-719D-446D-8789-F130C7BB32CE}" dt="2021-02-05T13:35:10.951" v="32" actId="47"/>
        <pc:sldMkLst>
          <pc:docMk/>
          <pc:sldMk cId="2441348107" sldId="683"/>
        </pc:sldMkLst>
      </pc:sldChg>
      <pc:sldChg chg="del">
        <pc:chgData name="ALEXANDRE" userId="734048d45b8f99b5" providerId="LiveId" clId="{F2C02237-719D-446D-8789-F130C7BB32CE}" dt="2021-02-05T13:35:10.951" v="32" actId="47"/>
        <pc:sldMkLst>
          <pc:docMk/>
          <pc:sldMk cId="3103981131" sldId="685"/>
        </pc:sldMkLst>
      </pc:sldChg>
      <pc:sldChg chg="delSp modSp add mod">
        <pc:chgData name="ALEXANDRE" userId="734048d45b8f99b5" providerId="LiveId" clId="{F2C02237-719D-446D-8789-F130C7BB32CE}" dt="2021-02-05T13:35:18.680" v="35" actId="115"/>
        <pc:sldMkLst>
          <pc:docMk/>
          <pc:sldMk cId="0" sldId="686"/>
        </pc:sldMkLst>
        <pc:spChg chg="mod">
          <ac:chgData name="ALEXANDRE" userId="734048d45b8f99b5" providerId="LiveId" clId="{F2C02237-719D-446D-8789-F130C7BB32CE}" dt="2021-02-05T13:34:34.963" v="25" actId="1076"/>
          <ac:spMkLst>
            <pc:docMk/>
            <pc:sldMk cId="0" sldId="686"/>
            <ac:spMk id="139" creationId="{00000000-0000-0000-0000-000000000000}"/>
          </ac:spMkLst>
        </pc:spChg>
        <pc:spChg chg="mod">
          <ac:chgData name="ALEXANDRE" userId="734048d45b8f99b5" providerId="LiveId" clId="{F2C02237-719D-446D-8789-F130C7BB32CE}" dt="2021-02-05T13:35:18.680" v="35" actId="115"/>
          <ac:spMkLst>
            <pc:docMk/>
            <pc:sldMk cId="0" sldId="686"/>
            <ac:spMk id="140" creationId="{00000000-0000-0000-0000-000000000000}"/>
          </ac:spMkLst>
        </pc:spChg>
        <pc:spChg chg="del">
          <ac:chgData name="ALEXANDRE" userId="734048d45b8f99b5" providerId="LiveId" clId="{F2C02237-719D-446D-8789-F130C7BB32CE}" dt="2021-02-05T13:34:18.175" v="18" actId="478"/>
          <ac:spMkLst>
            <pc:docMk/>
            <pc:sldMk cId="0" sldId="686"/>
            <ac:spMk id="141" creationId="{00000000-0000-0000-0000-000000000000}"/>
          </ac:spMkLst>
        </pc:spChg>
      </pc:sldChg>
      <pc:sldMasterChg chg="modSp mod">
        <pc:chgData name="ALEXANDRE" userId="734048d45b8f99b5" providerId="LiveId" clId="{F2C02237-719D-446D-8789-F130C7BB32CE}" dt="2021-02-05T13:48:36.406" v="38"/>
        <pc:sldMasterMkLst>
          <pc:docMk/>
          <pc:sldMasterMk cId="883465388" sldId="2147483648"/>
        </pc:sldMasterMkLst>
        <pc:spChg chg="mod">
          <ac:chgData name="ALEXANDRE" userId="734048d45b8f99b5" providerId="LiveId" clId="{F2C02237-719D-446D-8789-F130C7BB32CE}" dt="2021-02-05T13:48:36.406" v="38"/>
          <ac:spMkLst>
            <pc:docMk/>
            <pc:sldMasterMk cId="883465388" sldId="2147483648"/>
            <ac:spMk id="14" creationId="{77897A08-423E-3948-A58C-11916401483C}"/>
          </ac:spMkLst>
        </pc:spChg>
      </pc:sldMasterChg>
    </pc:docChg>
  </pc:docChgLst>
  <pc:docChgLst>
    <pc:chgData name="ALEXANDRE" userId="734048d45b8f99b5" providerId="LiveId" clId="{85D8E73C-84A8-4DC9-950E-5B7197F3DB2F}"/>
    <pc:docChg chg="undo custSel addSld delSld modSld sldOrd">
      <pc:chgData name="ALEXANDRE" userId="734048d45b8f99b5" providerId="LiveId" clId="{85D8E73C-84A8-4DC9-950E-5B7197F3DB2F}" dt="2021-02-05T15:49:58.357" v="304" actId="47"/>
      <pc:docMkLst>
        <pc:docMk/>
      </pc:docMkLst>
      <pc:sldChg chg="addSp modSp mod">
        <pc:chgData name="ALEXANDRE" userId="734048d45b8f99b5" providerId="LiveId" clId="{85D8E73C-84A8-4DC9-950E-5B7197F3DB2F}" dt="2021-02-05T15:47:18.317" v="255" actId="20577"/>
        <pc:sldMkLst>
          <pc:docMk/>
          <pc:sldMk cId="1673537206" sldId="257"/>
        </pc:sldMkLst>
        <pc:spChg chg="mod">
          <ac:chgData name="ALEXANDRE" userId="734048d45b8f99b5" providerId="LiveId" clId="{85D8E73C-84A8-4DC9-950E-5B7197F3DB2F}" dt="2021-02-05T15:18:03.728" v="14" actId="27636"/>
          <ac:spMkLst>
            <pc:docMk/>
            <pc:sldMk cId="1673537206" sldId="257"/>
            <ac:spMk id="4" creationId="{10FC7B3D-DECB-6B4A-B36D-F34E590AB03F}"/>
          </ac:spMkLst>
        </pc:spChg>
        <pc:spChg chg="add mod">
          <ac:chgData name="ALEXANDRE" userId="734048d45b8f99b5" providerId="LiveId" clId="{85D8E73C-84A8-4DC9-950E-5B7197F3DB2F}" dt="2021-02-05T15:47:18.317" v="255" actId="20577"/>
          <ac:spMkLst>
            <pc:docMk/>
            <pc:sldMk cId="1673537206" sldId="257"/>
            <ac:spMk id="7" creationId="{9033DC5E-112F-4E31-BEC8-F07E06D15EAD}"/>
          </ac:spMkLst>
        </pc:spChg>
      </pc:sldChg>
      <pc:sldChg chg="del">
        <pc:chgData name="ALEXANDRE" userId="734048d45b8f99b5" providerId="LiveId" clId="{85D8E73C-84A8-4DC9-950E-5B7197F3DB2F}" dt="2021-02-05T15:18:20.665" v="21" actId="47"/>
        <pc:sldMkLst>
          <pc:docMk/>
          <pc:sldMk cId="0" sldId="258"/>
        </pc:sldMkLst>
      </pc:sldChg>
      <pc:sldChg chg="add">
        <pc:chgData name="ALEXANDRE" userId="734048d45b8f99b5" providerId="LiveId" clId="{85D8E73C-84A8-4DC9-950E-5B7197F3DB2F}" dt="2021-02-05T15:20:01.822" v="36"/>
        <pc:sldMkLst>
          <pc:docMk/>
          <pc:sldMk cId="2636825495" sldId="260"/>
        </pc:sldMkLst>
      </pc:sldChg>
      <pc:sldChg chg="delSp add del setBg delDesignElem">
        <pc:chgData name="ALEXANDRE" userId="734048d45b8f99b5" providerId="LiveId" clId="{85D8E73C-84A8-4DC9-950E-5B7197F3DB2F}" dt="2021-02-05T15:20:19.969" v="38" actId="47"/>
        <pc:sldMkLst>
          <pc:docMk/>
          <pc:sldMk cId="280594258" sldId="261"/>
        </pc:sldMkLst>
        <pc:spChg chg="del">
          <ac:chgData name="ALEXANDRE" userId="734048d45b8f99b5" providerId="LiveId" clId="{85D8E73C-84A8-4DC9-950E-5B7197F3DB2F}" dt="2021-02-05T15:20:01.822" v="36"/>
          <ac:spMkLst>
            <pc:docMk/>
            <pc:sldMk cId="280594258" sldId="261"/>
            <ac:spMk id="13" creationId="{A2AEA782-0EA4-42E9-871D-7401D6A09739}"/>
          </ac:spMkLst>
        </pc:spChg>
        <pc:spChg chg="del">
          <ac:chgData name="ALEXANDRE" userId="734048d45b8f99b5" providerId="LiveId" clId="{85D8E73C-84A8-4DC9-950E-5B7197F3DB2F}" dt="2021-02-05T15:20:01.822" v="36"/>
          <ac:spMkLst>
            <pc:docMk/>
            <pc:sldMk cId="280594258" sldId="261"/>
            <ac:spMk id="15" creationId="{B0992639-1CDA-4FE6-BB95-E13221490740}"/>
          </ac:spMkLst>
        </pc:spChg>
      </pc:sldChg>
      <pc:sldChg chg="add">
        <pc:chgData name="ALEXANDRE" userId="734048d45b8f99b5" providerId="LiveId" clId="{85D8E73C-84A8-4DC9-950E-5B7197F3DB2F}" dt="2021-02-05T15:20:01.822" v="36"/>
        <pc:sldMkLst>
          <pc:docMk/>
          <pc:sldMk cId="671213612" sldId="286"/>
        </pc:sldMkLst>
      </pc:sldChg>
      <pc:sldChg chg="add">
        <pc:chgData name="ALEXANDRE" userId="734048d45b8f99b5" providerId="LiveId" clId="{85D8E73C-84A8-4DC9-950E-5B7197F3DB2F}" dt="2021-02-05T15:25:35.007" v="51"/>
        <pc:sldMkLst>
          <pc:docMk/>
          <pc:sldMk cId="3329434100" sldId="289"/>
        </pc:sldMkLst>
      </pc:sldChg>
      <pc:sldChg chg="modSp add del mod">
        <pc:chgData name="ALEXANDRE" userId="734048d45b8f99b5" providerId="LiveId" clId="{85D8E73C-84A8-4DC9-950E-5B7197F3DB2F}" dt="2021-02-05T15:36:51.258" v="128" actId="207"/>
        <pc:sldMkLst>
          <pc:docMk/>
          <pc:sldMk cId="1389379198" sldId="290"/>
        </pc:sldMkLst>
        <pc:spChg chg="mod">
          <ac:chgData name="ALEXANDRE" userId="734048d45b8f99b5" providerId="LiveId" clId="{85D8E73C-84A8-4DC9-950E-5B7197F3DB2F}" dt="2021-02-05T15:36:51.258" v="128" actId="207"/>
          <ac:spMkLst>
            <pc:docMk/>
            <pc:sldMk cId="1389379198" sldId="290"/>
            <ac:spMk id="6" creationId="{22B21793-9187-1942-9A78-94FC336DCE6F}"/>
          </ac:spMkLst>
        </pc:spChg>
      </pc:sldChg>
      <pc:sldChg chg="modSp add mod">
        <pc:chgData name="ALEXANDRE" userId="734048d45b8f99b5" providerId="LiveId" clId="{85D8E73C-84A8-4DC9-950E-5B7197F3DB2F}" dt="2021-02-05T15:23:39.162" v="45" actId="1076"/>
        <pc:sldMkLst>
          <pc:docMk/>
          <pc:sldMk cId="37314596" sldId="308"/>
        </pc:sldMkLst>
        <pc:spChg chg="mod">
          <ac:chgData name="ALEXANDRE" userId="734048d45b8f99b5" providerId="LiveId" clId="{85D8E73C-84A8-4DC9-950E-5B7197F3DB2F}" dt="2021-02-05T15:23:37.273" v="44" actId="1076"/>
          <ac:spMkLst>
            <pc:docMk/>
            <pc:sldMk cId="37314596" sldId="308"/>
            <ac:spMk id="4" creationId="{10FC7B3D-DECB-6B4A-B36D-F34E590AB03F}"/>
          </ac:spMkLst>
        </pc:spChg>
        <pc:spChg chg="mod">
          <ac:chgData name="ALEXANDRE" userId="734048d45b8f99b5" providerId="LiveId" clId="{85D8E73C-84A8-4DC9-950E-5B7197F3DB2F}" dt="2021-02-05T15:23:39.162" v="45" actId="1076"/>
          <ac:spMkLst>
            <pc:docMk/>
            <pc:sldMk cId="37314596" sldId="308"/>
            <ac:spMk id="13" creationId="{1A6AF7C7-4427-3344-A54B-6DC27A8FC828}"/>
          </ac:spMkLst>
        </pc:spChg>
        <pc:grpChg chg="mod">
          <ac:chgData name="ALEXANDRE" userId="734048d45b8f99b5" providerId="LiveId" clId="{85D8E73C-84A8-4DC9-950E-5B7197F3DB2F}" dt="2021-02-05T15:23:39.162" v="45" actId="1076"/>
          <ac:grpSpMkLst>
            <pc:docMk/>
            <pc:sldMk cId="37314596" sldId="308"/>
            <ac:grpSpMk id="11" creationId="{1974AEF5-0473-C24D-94B0-DC3A2B6192E1}"/>
          </ac:grpSpMkLst>
        </pc:grpChg>
        <pc:picChg chg="mod">
          <ac:chgData name="ALEXANDRE" userId="734048d45b8f99b5" providerId="LiveId" clId="{85D8E73C-84A8-4DC9-950E-5B7197F3DB2F}" dt="2021-02-05T15:23:39.162" v="45" actId="1076"/>
          <ac:picMkLst>
            <pc:docMk/>
            <pc:sldMk cId="37314596" sldId="308"/>
            <ac:picMk id="12" creationId="{8818050E-C0C1-F048-ABCF-9793450AD6C0}"/>
          </ac:picMkLst>
        </pc:picChg>
      </pc:sldChg>
      <pc:sldChg chg="add">
        <pc:chgData name="ALEXANDRE" userId="734048d45b8f99b5" providerId="LiveId" clId="{85D8E73C-84A8-4DC9-950E-5B7197F3DB2F}" dt="2021-02-05T15:22:40.243" v="43"/>
        <pc:sldMkLst>
          <pc:docMk/>
          <pc:sldMk cId="332991635" sldId="309"/>
        </pc:sldMkLst>
      </pc:sldChg>
      <pc:sldChg chg="add">
        <pc:chgData name="ALEXANDRE" userId="734048d45b8f99b5" providerId="LiveId" clId="{85D8E73C-84A8-4DC9-950E-5B7197F3DB2F}" dt="2021-02-05T15:22:40.243" v="43"/>
        <pc:sldMkLst>
          <pc:docMk/>
          <pc:sldMk cId="2641329674" sldId="310"/>
        </pc:sldMkLst>
      </pc:sldChg>
      <pc:sldChg chg="add del">
        <pc:chgData name="ALEXANDRE" userId="734048d45b8f99b5" providerId="LiveId" clId="{85D8E73C-84A8-4DC9-950E-5B7197F3DB2F}" dt="2021-02-05T15:24:07.613" v="48"/>
        <pc:sldMkLst>
          <pc:docMk/>
          <pc:sldMk cId="2708515654" sldId="311"/>
        </pc:sldMkLst>
      </pc:sldChg>
      <pc:sldChg chg="add del">
        <pc:chgData name="ALEXANDRE" userId="734048d45b8f99b5" providerId="LiveId" clId="{85D8E73C-84A8-4DC9-950E-5B7197F3DB2F}" dt="2021-02-05T15:24:07.613" v="48"/>
        <pc:sldMkLst>
          <pc:docMk/>
          <pc:sldMk cId="1025639043" sldId="312"/>
        </pc:sldMkLst>
      </pc:sldChg>
      <pc:sldChg chg="modSp add mod setBg">
        <pc:chgData name="ALEXANDRE" userId="734048d45b8f99b5" providerId="LiveId" clId="{85D8E73C-84A8-4DC9-950E-5B7197F3DB2F}" dt="2021-02-05T15:19:25.289" v="33"/>
        <pc:sldMkLst>
          <pc:docMk/>
          <pc:sldMk cId="2223818045" sldId="313"/>
        </pc:sldMkLst>
        <pc:spChg chg="mod">
          <ac:chgData name="ALEXANDRE" userId="734048d45b8f99b5" providerId="LiveId" clId="{85D8E73C-84A8-4DC9-950E-5B7197F3DB2F}" dt="2021-02-05T15:19:25.289" v="33"/>
          <ac:spMkLst>
            <pc:docMk/>
            <pc:sldMk cId="2223818045" sldId="313"/>
            <ac:spMk id="2" creationId="{F9A0BA26-1F71-1D4E-BE52-10A03A521463}"/>
          </ac:spMkLst>
        </pc:spChg>
      </pc:sldChg>
      <pc:sldChg chg="add">
        <pc:chgData name="ALEXANDRE" userId="734048d45b8f99b5" providerId="LiveId" clId="{85D8E73C-84A8-4DC9-950E-5B7197F3DB2F}" dt="2021-02-05T15:22:40.243" v="43"/>
        <pc:sldMkLst>
          <pc:docMk/>
          <pc:sldMk cId="1408593766" sldId="315"/>
        </pc:sldMkLst>
      </pc:sldChg>
      <pc:sldChg chg="add">
        <pc:chgData name="ALEXANDRE" userId="734048d45b8f99b5" providerId="LiveId" clId="{85D8E73C-84A8-4DC9-950E-5B7197F3DB2F}" dt="2021-02-05T15:47:58.483" v="287"/>
        <pc:sldMkLst>
          <pc:docMk/>
          <pc:sldMk cId="1482058884" sldId="320"/>
        </pc:sldMkLst>
      </pc:sldChg>
      <pc:sldChg chg="modSp add del mod">
        <pc:chgData name="ALEXANDRE" userId="734048d45b8f99b5" providerId="LiveId" clId="{85D8E73C-84A8-4DC9-950E-5B7197F3DB2F}" dt="2021-02-05T15:20:34.453" v="41" actId="47"/>
        <pc:sldMkLst>
          <pc:docMk/>
          <pc:sldMk cId="2055757578" sldId="321"/>
        </pc:sldMkLst>
        <pc:spChg chg="mod">
          <ac:chgData name="ALEXANDRE" userId="734048d45b8f99b5" providerId="LiveId" clId="{85D8E73C-84A8-4DC9-950E-5B7197F3DB2F}" dt="2021-02-05T15:20:25.268" v="39" actId="1076"/>
          <ac:spMkLst>
            <pc:docMk/>
            <pc:sldMk cId="2055757578" sldId="321"/>
            <ac:spMk id="4" creationId="{1A171A8C-4B11-C548-9BD9-19FD5E53EDCF}"/>
          </ac:spMkLst>
        </pc:spChg>
      </pc:sldChg>
      <pc:sldChg chg="add">
        <pc:chgData name="ALEXANDRE" userId="734048d45b8f99b5" providerId="LiveId" clId="{85D8E73C-84A8-4DC9-950E-5B7197F3DB2F}" dt="2021-02-05T15:20:01.822" v="36"/>
        <pc:sldMkLst>
          <pc:docMk/>
          <pc:sldMk cId="2273077427" sldId="322"/>
        </pc:sldMkLst>
      </pc:sldChg>
      <pc:sldChg chg="add">
        <pc:chgData name="ALEXANDRE" userId="734048d45b8f99b5" providerId="LiveId" clId="{85D8E73C-84A8-4DC9-950E-5B7197F3DB2F}" dt="2021-02-05T15:25:35.007" v="51"/>
        <pc:sldMkLst>
          <pc:docMk/>
          <pc:sldMk cId="3997604616" sldId="323"/>
        </pc:sldMkLst>
      </pc:sldChg>
      <pc:sldChg chg="modSp add mod">
        <pc:chgData name="ALEXANDRE" userId="734048d45b8f99b5" providerId="LiveId" clId="{85D8E73C-84A8-4DC9-950E-5B7197F3DB2F}" dt="2021-02-05T15:26:21.239" v="59" actId="1076"/>
        <pc:sldMkLst>
          <pc:docMk/>
          <pc:sldMk cId="2850703988" sldId="324"/>
        </pc:sldMkLst>
        <pc:spChg chg="mod">
          <ac:chgData name="ALEXANDRE" userId="734048d45b8f99b5" providerId="LiveId" clId="{85D8E73C-84A8-4DC9-950E-5B7197F3DB2F}" dt="2021-02-05T15:26:21.239" v="59" actId="1076"/>
          <ac:spMkLst>
            <pc:docMk/>
            <pc:sldMk cId="2850703988" sldId="324"/>
            <ac:spMk id="5" creationId="{9EA39031-E3A7-1E43-8BB3-77F0B1C8C3DA}"/>
          </ac:spMkLst>
        </pc:spChg>
        <pc:picChg chg="mod">
          <ac:chgData name="ALEXANDRE" userId="734048d45b8f99b5" providerId="LiveId" clId="{85D8E73C-84A8-4DC9-950E-5B7197F3DB2F}" dt="2021-02-05T15:26:01.059" v="58" actId="14100"/>
          <ac:picMkLst>
            <pc:docMk/>
            <pc:sldMk cId="2850703988" sldId="324"/>
            <ac:picMk id="2" creationId="{99757797-6C83-404F-94F3-DD7B3F63A22D}"/>
          </ac:picMkLst>
        </pc:picChg>
      </pc:sldChg>
      <pc:sldChg chg="add">
        <pc:chgData name="ALEXANDRE" userId="734048d45b8f99b5" providerId="LiveId" clId="{85D8E73C-84A8-4DC9-950E-5B7197F3DB2F}" dt="2021-02-05T15:27:09.217" v="62"/>
        <pc:sldMkLst>
          <pc:docMk/>
          <pc:sldMk cId="580161632" sldId="325"/>
        </pc:sldMkLst>
      </pc:sldChg>
      <pc:sldChg chg="add">
        <pc:chgData name="ALEXANDRE" userId="734048d45b8f99b5" providerId="LiveId" clId="{85D8E73C-84A8-4DC9-950E-5B7197F3DB2F}" dt="2021-02-05T15:27:09.217" v="62"/>
        <pc:sldMkLst>
          <pc:docMk/>
          <pc:sldMk cId="1562999184" sldId="326"/>
        </pc:sldMkLst>
      </pc:sldChg>
      <pc:sldChg chg="modSp add mod">
        <pc:chgData name="ALEXANDRE" userId="734048d45b8f99b5" providerId="LiveId" clId="{85D8E73C-84A8-4DC9-950E-5B7197F3DB2F}" dt="2021-02-05T15:33:31.050" v="106" actId="27636"/>
        <pc:sldMkLst>
          <pc:docMk/>
          <pc:sldMk cId="3369680942" sldId="327"/>
        </pc:sldMkLst>
        <pc:spChg chg="mod">
          <ac:chgData name="ALEXANDRE" userId="734048d45b8f99b5" providerId="LiveId" clId="{85D8E73C-84A8-4DC9-950E-5B7197F3DB2F}" dt="2021-02-05T15:33:31.050" v="106" actId="27636"/>
          <ac:spMkLst>
            <pc:docMk/>
            <pc:sldMk cId="3369680942" sldId="327"/>
            <ac:spMk id="5" creationId="{9EA39031-E3A7-1E43-8BB3-77F0B1C8C3DA}"/>
          </ac:spMkLst>
        </pc:spChg>
      </pc:sldChg>
      <pc:sldChg chg="add">
        <pc:chgData name="ALEXANDRE" userId="734048d45b8f99b5" providerId="LiveId" clId="{85D8E73C-84A8-4DC9-950E-5B7197F3DB2F}" dt="2021-02-05T15:36:28.775" v="124"/>
        <pc:sldMkLst>
          <pc:docMk/>
          <pc:sldMk cId="3464980195" sldId="338"/>
        </pc:sldMkLst>
      </pc:sldChg>
      <pc:sldChg chg="addSp delSp modSp add del mod ord setBg delDesignElem">
        <pc:chgData name="ALEXANDRE" userId="734048d45b8f99b5" providerId="LiveId" clId="{85D8E73C-84A8-4DC9-950E-5B7197F3DB2F}" dt="2021-02-05T15:37:00.618" v="130" actId="207"/>
        <pc:sldMkLst>
          <pc:docMk/>
          <pc:sldMk cId="1325541290" sldId="339"/>
        </pc:sldMkLst>
        <pc:spChg chg="mod">
          <ac:chgData name="ALEXANDRE" userId="734048d45b8f99b5" providerId="LiveId" clId="{85D8E73C-84A8-4DC9-950E-5B7197F3DB2F}" dt="2021-02-05T15:37:00.618" v="130" actId="207"/>
          <ac:spMkLst>
            <pc:docMk/>
            <pc:sldMk cId="1325541290" sldId="339"/>
            <ac:spMk id="2" creationId="{91866A7A-C192-5641-84B2-7B8931F7EC6B}"/>
          </ac:spMkLst>
        </pc:spChg>
        <pc:spChg chg="mod">
          <ac:chgData name="ALEXANDRE" userId="734048d45b8f99b5" providerId="LiveId" clId="{85D8E73C-84A8-4DC9-950E-5B7197F3DB2F}" dt="2021-02-05T15:36:58.201" v="129" actId="207"/>
          <ac:spMkLst>
            <pc:docMk/>
            <pc:sldMk cId="1325541290" sldId="339"/>
            <ac:spMk id="3" creationId="{AC052424-5791-4B4D-8066-4038E91A71B9}"/>
          </ac:spMkLst>
        </pc:spChg>
        <pc:spChg chg="add del">
          <ac:chgData name="ALEXANDRE" userId="734048d45b8f99b5" providerId="LiveId" clId="{85D8E73C-84A8-4DC9-950E-5B7197F3DB2F}" dt="2021-02-05T15:34:04.469" v="109"/>
          <ac:spMkLst>
            <pc:docMk/>
            <pc:sldMk cId="1325541290" sldId="339"/>
            <ac:spMk id="10" creationId="{6A84B152-3496-4C52-AF08-97AFFC09DD2C}"/>
          </ac:spMkLst>
        </pc:spChg>
        <pc:spChg chg="add del">
          <ac:chgData name="ALEXANDRE" userId="734048d45b8f99b5" providerId="LiveId" clId="{85D8E73C-84A8-4DC9-950E-5B7197F3DB2F}" dt="2021-02-05T15:34:04.469" v="109"/>
          <ac:spMkLst>
            <pc:docMk/>
            <pc:sldMk cId="1325541290" sldId="339"/>
            <ac:spMk id="12" creationId="{6B2ADB95-0FA3-4BD7-A8AC-89D014A83E5B}"/>
          </ac:spMkLst>
        </pc:spChg>
        <pc:spChg chg="add del">
          <ac:chgData name="ALEXANDRE" userId="734048d45b8f99b5" providerId="LiveId" clId="{85D8E73C-84A8-4DC9-950E-5B7197F3DB2F}" dt="2021-02-05T15:34:04.469" v="109"/>
          <ac:spMkLst>
            <pc:docMk/>
            <pc:sldMk cId="1325541290" sldId="339"/>
            <ac:spMk id="14" creationId="{C924DBCE-E731-4B22-8181-A39C1D86276C}"/>
          </ac:spMkLst>
        </pc:spChg>
        <pc:spChg chg="add del">
          <ac:chgData name="ALEXANDRE" userId="734048d45b8f99b5" providerId="LiveId" clId="{85D8E73C-84A8-4DC9-950E-5B7197F3DB2F}" dt="2021-02-05T15:34:04.469" v="109"/>
          <ac:spMkLst>
            <pc:docMk/>
            <pc:sldMk cId="1325541290" sldId="339"/>
            <ac:spMk id="16" creationId="{4CBF9756-6AC8-4C65-84DF-56FBFFA1D873}"/>
          </ac:spMkLst>
        </pc:spChg>
        <pc:spChg chg="add del">
          <ac:chgData name="ALEXANDRE" userId="734048d45b8f99b5" providerId="LiveId" clId="{85D8E73C-84A8-4DC9-950E-5B7197F3DB2F}" dt="2021-02-05T15:34:04.469" v="109"/>
          <ac:spMkLst>
            <pc:docMk/>
            <pc:sldMk cId="1325541290" sldId="339"/>
            <ac:spMk id="18" creationId="{2D385988-EAAF-4C27-AF8A-2BFBECAF3D4F}"/>
          </ac:spMkLst>
        </pc:spChg>
        <pc:spChg chg="add del">
          <ac:chgData name="ALEXANDRE" userId="734048d45b8f99b5" providerId="LiveId" clId="{85D8E73C-84A8-4DC9-950E-5B7197F3DB2F}" dt="2021-02-05T15:34:04.469" v="109"/>
          <ac:spMkLst>
            <pc:docMk/>
            <pc:sldMk cId="1325541290" sldId="339"/>
            <ac:spMk id="22" creationId="{B621D332-7329-4994-8836-C429A51B7549}"/>
          </ac:spMkLst>
        </pc:spChg>
        <pc:spChg chg="add del">
          <ac:chgData name="ALEXANDRE" userId="734048d45b8f99b5" providerId="LiveId" clId="{85D8E73C-84A8-4DC9-950E-5B7197F3DB2F}" dt="2021-02-05T15:34:04.469" v="109"/>
          <ac:spMkLst>
            <pc:docMk/>
            <pc:sldMk cId="1325541290" sldId="339"/>
            <ac:spMk id="24" creationId="{2D20F754-35A9-4508-BE3C-C59996D1437B}"/>
          </ac:spMkLst>
        </pc:spChg>
        <pc:cxnChg chg="add del">
          <ac:chgData name="ALEXANDRE" userId="734048d45b8f99b5" providerId="LiveId" clId="{85D8E73C-84A8-4DC9-950E-5B7197F3DB2F}" dt="2021-02-05T15:34:04.469" v="109"/>
          <ac:cxnSpMkLst>
            <pc:docMk/>
            <pc:sldMk cId="1325541290" sldId="339"/>
            <ac:cxnSpMk id="20" creationId="{43621FD4-D14D-45D5-9A57-9A2DE5EA59C0}"/>
          </ac:cxnSpMkLst>
        </pc:cxnChg>
      </pc:sldChg>
      <pc:sldChg chg="add">
        <pc:chgData name="ALEXANDRE" userId="734048d45b8f99b5" providerId="LiveId" clId="{85D8E73C-84A8-4DC9-950E-5B7197F3DB2F}" dt="2021-02-05T15:47:58.483" v="287"/>
        <pc:sldMkLst>
          <pc:docMk/>
          <pc:sldMk cId="3332775968" sldId="546"/>
        </pc:sldMkLst>
      </pc:sldChg>
      <pc:sldChg chg="delSp modSp add mod setBg delDesignElem">
        <pc:chgData name="ALEXANDRE" userId="734048d45b8f99b5" providerId="LiveId" clId="{85D8E73C-84A8-4DC9-950E-5B7197F3DB2F}" dt="2021-02-05T15:28:12.288" v="86" actId="1076"/>
        <pc:sldMkLst>
          <pc:docMk/>
          <pc:sldMk cId="2125329913" sldId="552"/>
        </pc:sldMkLst>
        <pc:spChg chg="mod">
          <ac:chgData name="ALEXANDRE" userId="734048d45b8f99b5" providerId="LiveId" clId="{85D8E73C-84A8-4DC9-950E-5B7197F3DB2F}" dt="2021-02-05T15:28:12.288" v="86" actId="1076"/>
          <ac:spMkLst>
            <pc:docMk/>
            <pc:sldMk cId="2125329913" sldId="552"/>
            <ac:spMk id="2" creationId="{0603EB82-6ECC-6E49-B0AF-D5F61C34AF54}"/>
          </ac:spMkLst>
        </pc:spChg>
        <pc:spChg chg="mod">
          <ac:chgData name="ALEXANDRE" userId="734048d45b8f99b5" providerId="LiveId" clId="{85D8E73C-84A8-4DC9-950E-5B7197F3DB2F}" dt="2021-02-05T15:28:08.625" v="85" actId="2710"/>
          <ac:spMkLst>
            <pc:docMk/>
            <pc:sldMk cId="2125329913" sldId="552"/>
            <ac:spMk id="3" creationId="{DD299B8A-2887-0149-9A52-BF7ACE20DEFA}"/>
          </ac:spMkLst>
        </pc:spChg>
        <pc:cxnChg chg="del">
          <ac:chgData name="ALEXANDRE" userId="734048d45b8f99b5" providerId="LiveId" clId="{85D8E73C-84A8-4DC9-950E-5B7197F3DB2F}" dt="2021-02-05T15:27:09.217" v="62"/>
          <ac:cxnSpMkLst>
            <pc:docMk/>
            <pc:sldMk cId="2125329913" sldId="552"/>
            <ac:cxnSpMk id="71" creationId="{A7F400EE-A8A5-48AF-B4D6-291B52C6F0B0}"/>
          </ac:cxnSpMkLst>
        </pc:cxnChg>
      </pc:sldChg>
      <pc:sldChg chg="delSp modSp add mod setBg delDesignElem">
        <pc:chgData name="ALEXANDRE" userId="734048d45b8f99b5" providerId="LiveId" clId="{85D8E73C-84A8-4DC9-950E-5B7197F3DB2F}" dt="2021-02-05T15:29:08.692" v="88" actId="27636"/>
        <pc:sldMkLst>
          <pc:docMk/>
          <pc:sldMk cId="1847961311" sldId="553"/>
        </pc:sldMkLst>
        <pc:spChg chg="mod">
          <ac:chgData name="ALEXANDRE" userId="734048d45b8f99b5" providerId="LiveId" clId="{85D8E73C-84A8-4DC9-950E-5B7197F3DB2F}" dt="2021-02-05T15:27:46.009" v="76" actId="1076"/>
          <ac:spMkLst>
            <pc:docMk/>
            <pc:sldMk cId="1847961311" sldId="553"/>
            <ac:spMk id="2" creationId="{0603EB82-6ECC-6E49-B0AF-D5F61C34AF54}"/>
          </ac:spMkLst>
        </pc:spChg>
        <pc:spChg chg="mod">
          <ac:chgData name="ALEXANDRE" userId="734048d45b8f99b5" providerId="LiveId" clId="{85D8E73C-84A8-4DC9-950E-5B7197F3DB2F}" dt="2021-02-05T15:29:08.692" v="88" actId="27636"/>
          <ac:spMkLst>
            <pc:docMk/>
            <pc:sldMk cId="1847961311" sldId="553"/>
            <ac:spMk id="3" creationId="{DD299B8A-2887-0149-9A52-BF7ACE20DEFA}"/>
          </ac:spMkLst>
        </pc:spChg>
        <pc:picChg chg="mod">
          <ac:chgData name="ALEXANDRE" userId="734048d45b8f99b5" providerId="LiveId" clId="{85D8E73C-84A8-4DC9-950E-5B7197F3DB2F}" dt="2021-02-05T15:27:18.599" v="63" actId="14100"/>
          <ac:picMkLst>
            <pc:docMk/>
            <pc:sldMk cId="1847961311" sldId="553"/>
            <ac:picMk id="4098" creationId="{3368EA50-30BF-244F-8150-6CF5373B3291}"/>
          </ac:picMkLst>
        </pc:picChg>
        <pc:cxnChg chg="del">
          <ac:chgData name="ALEXANDRE" userId="734048d45b8f99b5" providerId="LiveId" clId="{85D8E73C-84A8-4DC9-950E-5B7197F3DB2F}" dt="2021-02-05T15:27:09.217" v="62"/>
          <ac:cxnSpMkLst>
            <pc:docMk/>
            <pc:sldMk cId="1847961311" sldId="553"/>
            <ac:cxnSpMk id="71" creationId="{A7F400EE-A8A5-48AF-B4D6-291B52C6F0B0}"/>
          </ac:cxnSpMkLst>
        </pc:cxnChg>
      </pc:sldChg>
      <pc:sldChg chg="add">
        <pc:chgData name="ALEXANDRE" userId="734048d45b8f99b5" providerId="LiveId" clId="{85D8E73C-84A8-4DC9-950E-5B7197F3DB2F}" dt="2021-02-05T15:47:58.483" v="287"/>
        <pc:sldMkLst>
          <pc:docMk/>
          <pc:sldMk cId="2789332457" sldId="596"/>
        </pc:sldMkLst>
      </pc:sldChg>
      <pc:sldChg chg="add">
        <pc:chgData name="ALEXANDRE" userId="734048d45b8f99b5" providerId="LiveId" clId="{85D8E73C-84A8-4DC9-950E-5B7197F3DB2F}" dt="2021-02-05T15:47:58.483" v="287"/>
        <pc:sldMkLst>
          <pc:docMk/>
          <pc:sldMk cId="4105764755" sldId="597"/>
        </pc:sldMkLst>
      </pc:sldChg>
      <pc:sldChg chg="add">
        <pc:chgData name="ALEXANDRE" userId="734048d45b8f99b5" providerId="LiveId" clId="{85D8E73C-84A8-4DC9-950E-5B7197F3DB2F}" dt="2021-02-05T15:47:58.483" v="287"/>
        <pc:sldMkLst>
          <pc:docMk/>
          <pc:sldMk cId="520657657" sldId="598"/>
        </pc:sldMkLst>
      </pc:sldChg>
      <pc:sldChg chg="add">
        <pc:chgData name="ALEXANDRE" userId="734048d45b8f99b5" providerId="LiveId" clId="{85D8E73C-84A8-4DC9-950E-5B7197F3DB2F}" dt="2021-02-05T15:47:58.483" v="287"/>
        <pc:sldMkLst>
          <pc:docMk/>
          <pc:sldMk cId="3151415598" sldId="599"/>
        </pc:sldMkLst>
      </pc:sldChg>
      <pc:sldChg chg="add">
        <pc:chgData name="ALEXANDRE" userId="734048d45b8f99b5" providerId="LiveId" clId="{85D8E73C-84A8-4DC9-950E-5B7197F3DB2F}" dt="2021-02-05T15:47:58.483" v="287"/>
        <pc:sldMkLst>
          <pc:docMk/>
          <pc:sldMk cId="3294394630" sldId="600"/>
        </pc:sldMkLst>
      </pc:sldChg>
      <pc:sldChg chg="add">
        <pc:chgData name="ALEXANDRE" userId="734048d45b8f99b5" providerId="LiveId" clId="{85D8E73C-84A8-4DC9-950E-5B7197F3DB2F}" dt="2021-02-05T15:47:58.483" v="287"/>
        <pc:sldMkLst>
          <pc:docMk/>
          <pc:sldMk cId="1613946418" sldId="601"/>
        </pc:sldMkLst>
      </pc:sldChg>
      <pc:sldChg chg="add">
        <pc:chgData name="ALEXANDRE" userId="734048d45b8f99b5" providerId="LiveId" clId="{85D8E73C-84A8-4DC9-950E-5B7197F3DB2F}" dt="2021-02-05T15:47:58.483" v="287"/>
        <pc:sldMkLst>
          <pc:docMk/>
          <pc:sldMk cId="118099286" sldId="602"/>
        </pc:sldMkLst>
      </pc:sldChg>
      <pc:sldChg chg="add">
        <pc:chgData name="ALEXANDRE" userId="734048d45b8f99b5" providerId="LiveId" clId="{85D8E73C-84A8-4DC9-950E-5B7197F3DB2F}" dt="2021-02-05T15:47:58.483" v="287"/>
        <pc:sldMkLst>
          <pc:docMk/>
          <pc:sldMk cId="1827649900" sldId="603"/>
        </pc:sldMkLst>
      </pc:sldChg>
      <pc:sldChg chg="add">
        <pc:chgData name="ALEXANDRE" userId="734048d45b8f99b5" providerId="LiveId" clId="{85D8E73C-84A8-4DC9-950E-5B7197F3DB2F}" dt="2021-02-05T15:47:58.483" v="287"/>
        <pc:sldMkLst>
          <pc:docMk/>
          <pc:sldMk cId="4109308359" sldId="604"/>
        </pc:sldMkLst>
      </pc:sldChg>
      <pc:sldChg chg="add">
        <pc:chgData name="ALEXANDRE" userId="734048d45b8f99b5" providerId="LiveId" clId="{85D8E73C-84A8-4DC9-950E-5B7197F3DB2F}" dt="2021-02-05T15:47:58.483" v="287"/>
        <pc:sldMkLst>
          <pc:docMk/>
          <pc:sldMk cId="3040183928" sldId="605"/>
        </pc:sldMkLst>
      </pc:sldChg>
      <pc:sldChg chg="add">
        <pc:chgData name="ALEXANDRE" userId="734048d45b8f99b5" providerId="LiveId" clId="{85D8E73C-84A8-4DC9-950E-5B7197F3DB2F}" dt="2021-02-05T15:47:58.483" v="287"/>
        <pc:sldMkLst>
          <pc:docMk/>
          <pc:sldMk cId="3913044338" sldId="606"/>
        </pc:sldMkLst>
      </pc:sldChg>
      <pc:sldChg chg="new del">
        <pc:chgData name="ALEXANDRE" userId="734048d45b8f99b5" providerId="LiveId" clId="{85D8E73C-84A8-4DC9-950E-5B7197F3DB2F}" dt="2021-02-05T15:20:39.525" v="42" actId="47"/>
        <pc:sldMkLst>
          <pc:docMk/>
          <pc:sldMk cId="4188503356" sldId="677"/>
        </pc:sldMkLst>
      </pc:sldChg>
      <pc:sldChg chg="add">
        <pc:chgData name="ALEXANDRE" userId="734048d45b8f99b5" providerId="LiveId" clId="{85D8E73C-84A8-4DC9-950E-5B7197F3DB2F}" dt="2021-02-05T15:20:18.066" v="37"/>
        <pc:sldMkLst>
          <pc:docMk/>
          <pc:sldMk cId="3432470579" sldId="678"/>
        </pc:sldMkLst>
      </pc:sldChg>
      <pc:sldChg chg="add">
        <pc:chgData name="ALEXANDRE" userId="734048d45b8f99b5" providerId="LiveId" clId="{85D8E73C-84A8-4DC9-950E-5B7197F3DB2F}" dt="2021-02-05T15:20:31.893" v="40"/>
        <pc:sldMkLst>
          <pc:docMk/>
          <pc:sldMk cId="3098555600" sldId="679"/>
        </pc:sldMkLst>
      </pc:sldChg>
      <pc:sldChg chg="modSp add mod">
        <pc:chgData name="ALEXANDRE" userId="734048d45b8f99b5" providerId="LiveId" clId="{85D8E73C-84A8-4DC9-950E-5B7197F3DB2F}" dt="2021-02-05T15:25:11.816" v="50"/>
        <pc:sldMkLst>
          <pc:docMk/>
          <pc:sldMk cId="2549885454" sldId="680"/>
        </pc:sldMkLst>
        <pc:spChg chg="mod">
          <ac:chgData name="ALEXANDRE" userId="734048d45b8f99b5" providerId="LiveId" clId="{85D8E73C-84A8-4DC9-950E-5B7197F3DB2F}" dt="2021-02-05T15:25:11.816" v="50"/>
          <ac:spMkLst>
            <pc:docMk/>
            <pc:sldMk cId="2549885454" sldId="680"/>
            <ac:spMk id="2" creationId="{F9A0BA26-1F71-1D4E-BE52-10A03A521463}"/>
          </ac:spMkLst>
        </pc:spChg>
      </pc:sldChg>
      <pc:sldChg chg="add">
        <pc:chgData name="ALEXANDRE" userId="734048d45b8f99b5" providerId="LiveId" clId="{85D8E73C-84A8-4DC9-950E-5B7197F3DB2F}" dt="2021-02-05T15:27:09.217" v="62"/>
        <pc:sldMkLst>
          <pc:docMk/>
          <pc:sldMk cId="3186438017" sldId="681"/>
        </pc:sldMkLst>
      </pc:sldChg>
      <pc:sldChg chg="add">
        <pc:chgData name="ALEXANDRE" userId="734048d45b8f99b5" providerId="LiveId" clId="{85D8E73C-84A8-4DC9-950E-5B7197F3DB2F}" dt="2021-02-05T15:27:09.217" v="62"/>
        <pc:sldMkLst>
          <pc:docMk/>
          <pc:sldMk cId="403122278" sldId="682"/>
        </pc:sldMkLst>
      </pc:sldChg>
      <pc:sldChg chg="modSp add mod">
        <pc:chgData name="ALEXANDRE" userId="734048d45b8f99b5" providerId="LiveId" clId="{85D8E73C-84A8-4DC9-950E-5B7197F3DB2F}" dt="2021-02-05T15:31:50.041" v="94" actId="20577"/>
        <pc:sldMkLst>
          <pc:docMk/>
          <pc:sldMk cId="1552038893" sldId="683"/>
        </pc:sldMkLst>
        <pc:spChg chg="mod">
          <ac:chgData name="ALEXANDRE" userId="734048d45b8f99b5" providerId="LiveId" clId="{85D8E73C-84A8-4DC9-950E-5B7197F3DB2F}" dt="2021-02-05T15:31:50.041" v="94" actId="20577"/>
          <ac:spMkLst>
            <pc:docMk/>
            <pc:sldMk cId="1552038893" sldId="683"/>
            <ac:spMk id="2" creationId="{F9A0BA26-1F71-1D4E-BE52-10A03A521463}"/>
          </ac:spMkLst>
        </pc:spChg>
      </pc:sldChg>
      <pc:sldChg chg="add">
        <pc:chgData name="ALEXANDRE" userId="734048d45b8f99b5" providerId="LiveId" clId="{85D8E73C-84A8-4DC9-950E-5B7197F3DB2F}" dt="2021-02-05T15:32:30.084" v="95"/>
        <pc:sldMkLst>
          <pc:docMk/>
          <pc:sldMk cId="2791660458" sldId="684"/>
        </pc:sldMkLst>
      </pc:sldChg>
      <pc:sldChg chg="modSp add mod">
        <pc:chgData name="ALEXANDRE" userId="734048d45b8f99b5" providerId="LiveId" clId="{85D8E73C-84A8-4DC9-950E-5B7197F3DB2F}" dt="2021-02-05T15:33:24.983" v="104" actId="255"/>
        <pc:sldMkLst>
          <pc:docMk/>
          <pc:sldMk cId="3860180113" sldId="685"/>
        </pc:sldMkLst>
        <pc:spChg chg="mod">
          <ac:chgData name="ALEXANDRE" userId="734048d45b8f99b5" providerId="LiveId" clId="{85D8E73C-84A8-4DC9-950E-5B7197F3DB2F}" dt="2021-02-05T15:33:24.983" v="104" actId="255"/>
          <ac:spMkLst>
            <pc:docMk/>
            <pc:sldMk cId="3860180113" sldId="685"/>
            <ac:spMk id="5" creationId="{9EA39031-E3A7-1E43-8BB3-77F0B1C8C3DA}"/>
          </ac:spMkLst>
        </pc:spChg>
        <pc:picChg chg="mod">
          <ac:chgData name="ALEXANDRE" userId="734048d45b8f99b5" providerId="LiveId" clId="{85D8E73C-84A8-4DC9-950E-5B7197F3DB2F}" dt="2021-02-05T15:33:17.538" v="101" actId="14100"/>
          <ac:picMkLst>
            <pc:docMk/>
            <pc:sldMk cId="3860180113" sldId="685"/>
            <ac:picMk id="3" creationId="{90247CF2-A250-2047-82B8-354888BE2437}"/>
          </ac:picMkLst>
        </pc:picChg>
      </pc:sldChg>
      <pc:sldChg chg="del">
        <pc:chgData name="ALEXANDRE" userId="734048d45b8f99b5" providerId="LiveId" clId="{85D8E73C-84A8-4DC9-950E-5B7197F3DB2F}" dt="2021-02-05T15:18:19.996" v="20" actId="47"/>
        <pc:sldMkLst>
          <pc:docMk/>
          <pc:sldMk cId="0" sldId="686"/>
        </pc:sldMkLst>
      </pc:sldChg>
      <pc:sldChg chg="add del">
        <pc:chgData name="ALEXANDRE" userId="734048d45b8f99b5" providerId="LiveId" clId="{85D8E73C-84A8-4DC9-950E-5B7197F3DB2F}" dt="2021-02-05T15:35:48.338" v="120" actId="47"/>
        <pc:sldMkLst>
          <pc:docMk/>
          <pc:sldMk cId="3439461103" sldId="686"/>
        </pc:sldMkLst>
      </pc:sldChg>
      <pc:sldChg chg="modSp add mod">
        <pc:chgData name="ALEXANDRE" userId="734048d45b8f99b5" providerId="LiveId" clId="{85D8E73C-84A8-4DC9-950E-5B7197F3DB2F}" dt="2021-02-05T15:36:15.249" v="121"/>
        <pc:sldMkLst>
          <pc:docMk/>
          <pc:sldMk cId="1448141462" sldId="687"/>
        </pc:sldMkLst>
        <pc:spChg chg="mod">
          <ac:chgData name="ALEXANDRE" userId="734048d45b8f99b5" providerId="LiveId" clId="{85D8E73C-84A8-4DC9-950E-5B7197F3DB2F}" dt="2021-02-05T15:36:15.249" v="121"/>
          <ac:spMkLst>
            <pc:docMk/>
            <pc:sldMk cId="1448141462" sldId="687"/>
            <ac:spMk id="2" creationId="{F9A0BA26-1F71-1D4E-BE52-10A03A521463}"/>
          </ac:spMkLst>
        </pc:spChg>
      </pc:sldChg>
      <pc:sldChg chg="add del">
        <pc:chgData name="ALEXANDRE" userId="734048d45b8f99b5" providerId="LiveId" clId="{85D8E73C-84A8-4DC9-950E-5B7197F3DB2F}" dt="2021-02-05T15:35:39.822" v="118"/>
        <pc:sldMkLst>
          <pc:docMk/>
          <pc:sldMk cId="2174119568" sldId="687"/>
        </pc:sldMkLst>
      </pc:sldChg>
      <pc:sldChg chg="modSp add mod ord">
        <pc:chgData name="ALEXANDRE" userId="734048d45b8f99b5" providerId="LiveId" clId="{85D8E73C-84A8-4DC9-950E-5B7197F3DB2F}" dt="2021-02-05T15:47:35.287" v="286" actId="20577"/>
        <pc:sldMkLst>
          <pc:docMk/>
          <pc:sldMk cId="3690120070" sldId="688"/>
        </pc:sldMkLst>
        <pc:spChg chg="mod">
          <ac:chgData name="ALEXANDRE" userId="734048d45b8f99b5" providerId="LiveId" clId="{85D8E73C-84A8-4DC9-950E-5B7197F3DB2F}" dt="2021-02-05T15:47:35.287" v="286" actId="20577"/>
          <ac:spMkLst>
            <pc:docMk/>
            <pc:sldMk cId="3690120070" sldId="688"/>
            <ac:spMk id="2" creationId="{F9A0BA26-1F71-1D4E-BE52-10A03A521463}"/>
          </ac:spMkLst>
        </pc:spChg>
      </pc:sldChg>
      <pc:sldChg chg="addSp delSp modSp new mod">
        <pc:chgData name="ALEXANDRE" userId="734048d45b8f99b5" providerId="LiveId" clId="{85D8E73C-84A8-4DC9-950E-5B7197F3DB2F}" dt="2021-02-05T15:43:47.196" v="210" actId="1076"/>
        <pc:sldMkLst>
          <pc:docMk/>
          <pc:sldMk cId="2516287616" sldId="689"/>
        </pc:sldMkLst>
        <pc:spChg chg="mod">
          <ac:chgData name="ALEXANDRE" userId="734048d45b8f99b5" providerId="LiveId" clId="{85D8E73C-84A8-4DC9-950E-5B7197F3DB2F}" dt="2021-02-05T15:43:42.955" v="208" actId="1076"/>
          <ac:spMkLst>
            <pc:docMk/>
            <pc:sldMk cId="2516287616" sldId="689"/>
            <ac:spMk id="2" creationId="{CF4BF3DB-81B1-4A62-AF02-B058EF9F1E6F}"/>
          </ac:spMkLst>
        </pc:spChg>
        <pc:spChg chg="mod">
          <ac:chgData name="ALEXANDRE" userId="734048d45b8f99b5" providerId="LiveId" clId="{85D8E73C-84A8-4DC9-950E-5B7197F3DB2F}" dt="2021-02-05T15:43:40.307" v="207" actId="1076"/>
          <ac:spMkLst>
            <pc:docMk/>
            <pc:sldMk cId="2516287616" sldId="689"/>
            <ac:spMk id="3" creationId="{AFBB8F18-46AC-4E79-AFDD-1829C7D71188}"/>
          </ac:spMkLst>
        </pc:spChg>
        <pc:picChg chg="add del mod">
          <ac:chgData name="ALEXANDRE" userId="734048d45b8f99b5" providerId="LiveId" clId="{85D8E73C-84A8-4DC9-950E-5B7197F3DB2F}" dt="2021-02-05T15:43:30.681" v="203" actId="478"/>
          <ac:picMkLst>
            <pc:docMk/>
            <pc:sldMk cId="2516287616" sldId="689"/>
            <ac:picMk id="1026" creationId="{0CC802E6-7792-4618-9C76-B5D0DDBA7D15}"/>
          </ac:picMkLst>
        </pc:picChg>
        <pc:picChg chg="add mod">
          <ac:chgData name="ALEXANDRE" userId="734048d45b8f99b5" providerId="LiveId" clId="{85D8E73C-84A8-4DC9-950E-5B7197F3DB2F}" dt="2021-02-05T15:43:47.196" v="210" actId="1076"/>
          <ac:picMkLst>
            <pc:docMk/>
            <pc:sldMk cId="2516287616" sldId="689"/>
            <ac:picMk id="1028" creationId="{286F7E90-6EB4-4BA9-85A5-89B25CEEDFF1}"/>
          </ac:picMkLst>
        </pc:picChg>
      </pc:sldChg>
      <pc:sldChg chg="addSp delSp modSp new mod">
        <pc:chgData name="ALEXANDRE" userId="734048d45b8f99b5" providerId="LiveId" clId="{85D8E73C-84A8-4DC9-950E-5B7197F3DB2F}" dt="2021-02-05T15:45:52.801" v="226" actId="1076"/>
        <pc:sldMkLst>
          <pc:docMk/>
          <pc:sldMk cId="1606787848" sldId="690"/>
        </pc:sldMkLst>
        <pc:spChg chg="mod ord">
          <ac:chgData name="ALEXANDRE" userId="734048d45b8f99b5" providerId="LiveId" clId="{85D8E73C-84A8-4DC9-950E-5B7197F3DB2F}" dt="2021-02-05T15:45:52.801" v="226" actId="1076"/>
          <ac:spMkLst>
            <pc:docMk/>
            <pc:sldMk cId="1606787848" sldId="690"/>
            <ac:spMk id="2" creationId="{C51BD1AB-2CBA-4DC5-8D6F-F391724C0777}"/>
          </ac:spMkLst>
        </pc:spChg>
        <pc:spChg chg="del">
          <ac:chgData name="ALEXANDRE" userId="734048d45b8f99b5" providerId="LiveId" clId="{85D8E73C-84A8-4DC9-950E-5B7197F3DB2F}" dt="2021-02-05T15:42:49.692" v="196" actId="478"/>
          <ac:spMkLst>
            <pc:docMk/>
            <pc:sldMk cId="1606787848" sldId="690"/>
            <ac:spMk id="3" creationId="{5A7B2A26-1E5F-45F3-92E4-AC71D6A6B3B2}"/>
          </ac:spMkLst>
        </pc:spChg>
        <pc:picChg chg="add del mod">
          <ac:chgData name="ALEXANDRE" userId="734048d45b8f99b5" providerId="LiveId" clId="{85D8E73C-84A8-4DC9-950E-5B7197F3DB2F}" dt="2021-02-05T15:43:00.062" v="198" actId="478"/>
          <ac:picMkLst>
            <pc:docMk/>
            <pc:sldMk cId="1606787848" sldId="690"/>
            <ac:picMk id="2050" creationId="{D7F2F5DF-B807-4AA8-8531-5A1EB77952CF}"/>
          </ac:picMkLst>
        </pc:picChg>
        <pc:picChg chg="add del mod">
          <ac:chgData name="ALEXANDRE" userId="734048d45b8f99b5" providerId="LiveId" clId="{85D8E73C-84A8-4DC9-950E-5B7197F3DB2F}" dt="2021-02-05T15:44:07.841" v="211" actId="478"/>
          <ac:picMkLst>
            <pc:docMk/>
            <pc:sldMk cId="1606787848" sldId="690"/>
            <ac:picMk id="2052" creationId="{54FACB74-A3BE-4F5C-B27C-0AB82B389ACD}"/>
          </ac:picMkLst>
        </pc:picChg>
        <pc:picChg chg="add mod">
          <ac:chgData name="ALEXANDRE" userId="734048d45b8f99b5" providerId="LiveId" clId="{85D8E73C-84A8-4DC9-950E-5B7197F3DB2F}" dt="2021-02-05T15:45:40.621" v="225" actId="1076"/>
          <ac:picMkLst>
            <pc:docMk/>
            <pc:sldMk cId="1606787848" sldId="690"/>
            <ac:picMk id="2054" creationId="{E13DED3B-5483-4846-89B0-29F189C283FC}"/>
          </ac:picMkLst>
        </pc:picChg>
      </pc:sldChg>
      <pc:sldChg chg="modSp add mod ord">
        <pc:chgData name="ALEXANDRE" userId="734048d45b8f99b5" providerId="LiveId" clId="{85D8E73C-84A8-4DC9-950E-5B7197F3DB2F}" dt="2021-02-05T15:48:46.067" v="291"/>
        <pc:sldMkLst>
          <pc:docMk/>
          <pc:sldMk cId="525129197" sldId="691"/>
        </pc:sldMkLst>
        <pc:spChg chg="mod">
          <ac:chgData name="ALEXANDRE" userId="734048d45b8f99b5" providerId="LiveId" clId="{85D8E73C-84A8-4DC9-950E-5B7197F3DB2F}" dt="2021-02-05T15:48:46.067" v="291"/>
          <ac:spMkLst>
            <pc:docMk/>
            <pc:sldMk cId="525129197" sldId="691"/>
            <ac:spMk id="2" creationId="{F9A0BA26-1F71-1D4E-BE52-10A03A521463}"/>
          </ac:spMkLst>
        </pc:spChg>
      </pc:sldChg>
      <pc:sldChg chg="modSp add mod">
        <pc:chgData name="ALEXANDRE" userId="734048d45b8f99b5" providerId="LiveId" clId="{85D8E73C-84A8-4DC9-950E-5B7197F3DB2F}" dt="2021-02-05T15:49:37.047" v="298" actId="20577"/>
        <pc:sldMkLst>
          <pc:docMk/>
          <pc:sldMk cId="1766379968" sldId="692"/>
        </pc:sldMkLst>
        <pc:spChg chg="mod">
          <ac:chgData name="ALEXANDRE" userId="734048d45b8f99b5" providerId="LiveId" clId="{85D8E73C-84A8-4DC9-950E-5B7197F3DB2F}" dt="2021-02-05T15:49:37.047" v="298" actId="20577"/>
          <ac:spMkLst>
            <pc:docMk/>
            <pc:sldMk cId="1766379968" sldId="692"/>
            <ac:spMk id="2" creationId="{F9A0BA26-1F71-1D4E-BE52-10A03A521463}"/>
          </ac:spMkLst>
        </pc:spChg>
      </pc:sldChg>
      <pc:sldChg chg="add del">
        <pc:chgData name="ALEXANDRE" userId="734048d45b8f99b5" providerId="LiveId" clId="{85D8E73C-84A8-4DC9-950E-5B7197F3DB2F}" dt="2021-02-05T15:49:58.357" v="304" actId="47"/>
        <pc:sldMkLst>
          <pc:docMk/>
          <pc:sldMk cId="1401633327" sldId="693"/>
        </pc:sldMkLst>
      </pc:sldChg>
      <pc:sldChg chg="modSp add mod">
        <pc:chgData name="ALEXANDRE" userId="734048d45b8f99b5" providerId="LiveId" clId="{85D8E73C-84A8-4DC9-950E-5B7197F3DB2F}" dt="2021-02-05T15:49:53.092" v="303" actId="6549"/>
        <pc:sldMkLst>
          <pc:docMk/>
          <pc:sldMk cId="3828484664" sldId="694"/>
        </pc:sldMkLst>
        <pc:spChg chg="mod">
          <ac:chgData name="ALEXANDRE" userId="734048d45b8f99b5" providerId="LiveId" clId="{85D8E73C-84A8-4DC9-950E-5B7197F3DB2F}" dt="2021-02-05T15:49:53.092" v="303" actId="6549"/>
          <ac:spMkLst>
            <pc:docMk/>
            <pc:sldMk cId="3828484664" sldId="694"/>
            <ac:spMk id="2" creationId="{F9A0BA26-1F71-1D4E-BE52-10A03A521463}"/>
          </ac:spMkLst>
        </pc:spChg>
      </pc:sldChg>
      <pc:sldChg chg="modSp add mod">
        <pc:chgData name="ALEXANDRE" userId="734048d45b8f99b5" providerId="LiveId" clId="{85D8E73C-84A8-4DC9-950E-5B7197F3DB2F}" dt="2021-02-05T15:49:43.526" v="301" actId="20577"/>
        <pc:sldMkLst>
          <pc:docMk/>
          <pc:sldMk cId="692372664" sldId="695"/>
        </pc:sldMkLst>
        <pc:spChg chg="mod">
          <ac:chgData name="ALEXANDRE" userId="734048d45b8f99b5" providerId="LiveId" clId="{85D8E73C-84A8-4DC9-950E-5B7197F3DB2F}" dt="2021-02-05T15:49:43.526" v="301" actId="20577"/>
          <ac:spMkLst>
            <pc:docMk/>
            <pc:sldMk cId="692372664" sldId="695"/>
            <ac:spMk id="2" creationId="{F9A0BA26-1F71-1D4E-BE52-10A03A521463}"/>
          </ac:spMkLst>
        </pc:spChg>
      </pc:sldChg>
      <pc:sldMasterChg chg="delSldLayout">
        <pc:chgData name="ALEXANDRE" userId="734048d45b8f99b5" providerId="LiveId" clId="{85D8E73C-84A8-4DC9-950E-5B7197F3DB2F}" dt="2021-02-05T15:18:20.665" v="21" actId="47"/>
        <pc:sldMasterMkLst>
          <pc:docMk/>
          <pc:sldMasterMk cId="883465388" sldId="2147483648"/>
        </pc:sldMasterMkLst>
        <pc:sldLayoutChg chg="del">
          <pc:chgData name="ALEXANDRE" userId="734048d45b8f99b5" providerId="LiveId" clId="{85D8E73C-84A8-4DC9-950E-5B7197F3DB2F}" dt="2021-02-05T15:18:20.665" v="21" actId="47"/>
          <pc:sldLayoutMkLst>
            <pc:docMk/>
            <pc:sldMasterMk cId="883465388" sldId="2147483648"/>
            <pc:sldLayoutMk cId="4012617816" sldId="2147483651"/>
          </pc:sldLayoutMkLst>
        </pc:sldLayoutChg>
      </pc:sldMasterChg>
    </pc:docChg>
  </pc:docChgLst>
  <pc:docChgLst>
    <pc:chgData name="ALEXANDRE" userId="734048d45b8f99b5" providerId="LiveId" clId="{E88595B3-4E6C-4912-9499-85B11823E6B2}"/>
    <pc:docChg chg="modSld modMainMaster">
      <pc:chgData name="ALEXANDRE" userId="734048d45b8f99b5" providerId="LiveId" clId="{E88595B3-4E6C-4912-9499-85B11823E6B2}" dt="2021-02-05T15:14:56.948" v="3" actId="114"/>
      <pc:docMkLst>
        <pc:docMk/>
      </pc:docMkLst>
      <pc:sldChg chg="modSp mod">
        <pc:chgData name="ALEXANDRE" userId="734048d45b8f99b5" providerId="LiveId" clId="{E88595B3-4E6C-4912-9499-85B11823E6B2}" dt="2021-02-05T15:14:37.460" v="0"/>
        <pc:sldMkLst>
          <pc:docMk/>
          <pc:sldMk cId="1152343994" sldId="292"/>
        </pc:sldMkLst>
        <pc:spChg chg="mod">
          <ac:chgData name="ALEXANDRE" userId="734048d45b8f99b5" providerId="LiveId" clId="{E88595B3-4E6C-4912-9499-85B11823E6B2}" dt="2021-02-05T15:14:37.460" v="0"/>
          <ac:spMkLst>
            <pc:docMk/>
            <pc:sldMk cId="1152343994" sldId="292"/>
            <ac:spMk id="4" creationId="{D3BFDA17-7C99-BB4B-AA35-34F998ACE2BE}"/>
          </ac:spMkLst>
        </pc:spChg>
      </pc:sldChg>
      <pc:sldChg chg="modSp mod">
        <pc:chgData name="ALEXANDRE" userId="734048d45b8f99b5" providerId="LiveId" clId="{E88595B3-4E6C-4912-9499-85B11823E6B2}" dt="2021-02-05T15:14:40.178" v="1"/>
        <pc:sldMkLst>
          <pc:docMk/>
          <pc:sldMk cId="3162103530" sldId="676"/>
        </pc:sldMkLst>
        <pc:spChg chg="mod">
          <ac:chgData name="ALEXANDRE" userId="734048d45b8f99b5" providerId="LiveId" clId="{E88595B3-4E6C-4912-9499-85B11823E6B2}" dt="2021-02-05T15:14:40.178" v="1"/>
          <ac:spMkLst>
            <pc:docMk/>
            <pc:sldMk cId="3162103530" sldId="676"/>
            <ac:spMk id="4" creationId="{D3BFDA17-7C99-BB4B-AA35-34F998ACE2BE}"/>
          </ac:spMkLst>
        </pc:spChg>
      </pc:sldChg>
      <pc:sldMasterChg chg="modSp mod">
        <pc:chgData name="ALEXANDRE" userId="734048d45b8f99b5" providerId="LiveId" clId="{E88595B3-4E6C-4912-9499-85B11823E6B2}" dt="2021-02-05T15:14:56.948" v="3" actId="114"/>
        <pc:sldMasterMkLst>
          <pc:docMk/>
          <pc:sldMasterMk cId="883465388" sldId="2147483648"/>
        </pc:sldMasterMkLst>
        <pc:spChg chg="mod">
          <ac:chgData name="ALEXANDRE" userId="734048d45b8f99b5" providerId="LiveId" clId="{E88595B3-4E6C-4912-9499-85B11823E6B2}" dt="2021-02-05T15:14:56.948" v="3" actId="114"/>
          <ac:spMkLst>
            <pc:docMk/>
            <pc:sldMasterMk cId="883465388" sldId="2147483648"/>
            <ac:spMk id="14" creationId="{77897A08-423E-3948-A58C-11916401483C}"/>
          </ac:spMkLst>
        </pc:spChg>
      </pc:sldMasterChg>
    </pc:docChg>
  </pc:docChgLst>
  <pc:docChgLst>
    <pc:chgData name="ALEXANDRE" userId="734048d45b8f99b5" providerId="LiveId" clId="{0620A729-599E-4FC0-AD30-B1A0B9E8E3A7}"/>
    <pc:docChg chg="custSel addSld delSld modSld">
      <pc:chgData name="ALEXANDRE" userId="734048d45b8f99b5" providerId="LiveId" clId="{0620A729-599E-4FC0-AD30-B1A0B9E8E3A7}" dt="2021-02-13T10:26:49.642" v="34" actId="207"/>
      <pc:docMkLst>
        <pc:docMk/>
      </pc:docMkLst>
      <pc:sldChg chg="del">
        <pc:chgData name="ALEXANDRE" userId="734048d45b8f99b5" providerId="LiveId" clId="{0620A729-599E-4FC0-AD30-B1A0B9E8E3A7}" dt="2021-02-09T17:58:26.427" v="27" actId="47"/>
        <pc:sldMkLst>
          <pc:docMk/>
          <pc:sldMk cId="1152343994" sldId="292"/>
        </pc:sldMkLst>
      </pc:sldChg>
      <pc:sldChg chg="delSp modSp add mod delAnim">
        <pc:chgData name="ALEXANDRE" userId="734048d45b8f99b5" providerId="LiveId" clId="{0620A729-599E-4FC0-AD30-B1A0B9E8E3A7}" dt="2021-02-09T17:34:29.718" v="18" actId="1076"/>
        <pc:sldMkLst>
          <pc:docMk/>
          <pc:sldMk cId="2055757578" sldId="296"/>
        </pc:sldMkLst>
        <pc:spChg chg="del">
          <ac:chgData name="ALEXANDRE" userId="734048d45b8f99b5" providerId="LiveId" clId="{0620A729-599E-4FC0-AD30-B1A0B9E8E3A7}" dt="2021-02-09T17:34:19.154" v="15" actId="478"/>
          <ac:spMkLst>
            <pc:docMk/>
            <pc:sldMk cId="2055757578" sldId="296"/>
            <ac:spMk id="10" creationId="{A8043FC8-3095-465B-924E-729142C13CC7}"/>
          </ac:spMkLst>
        </pc:spChg>
        <pc:spChg chg="del">
          <ac:chgData name="ALEXANDRE" userId="734048d45b8f99b5" providerId="LiveId" clId="{0620A729-599E-4FC0-AD30-B1A0B9E8E3A7}" dt="2021-02-09T17:34:19.154" v="15" actId="478"/>
          <ac:spMkLst>
            <pc:docMk/>
            <pc:sldMk cId="2055757578" sldId="296"/>
            <ac:spMk id="13" creationId="{A91FF8D8-3F85-4EE7-B3E3-E14C6847E4F8}"/>
          </ac:spMkLst>
        </pc:spChg>
        <pc:spChg chg="del">
          <ac:chgData name="ALEXANDRE" userId="734048d45b8f99b5" providerId="LiveId" clId="{0620A729-599E-4FC0-AD30-B1A0B9E8E3A7}" dt="2021-02-09T17:34:19.154" v="15" actId="478"/>
          <ac:spMkLst>
            <pc:docMk/>
            <pc:sldMk cId="2055757578" sldId="296"/>
            <ac:spMk id="14" creationId="{40D6F858-5C23-47CB-A366-065F336DB3DA}"/>
          </ac:spMkLst>
        </pc:spChg>
        <pc:spChg chg="del">
          <ac:chgData name="ALEXANDRE" userId="734048d45b8f99b5" providerId="LiveId" clId="{0620A729-599E-4FC0-AD30-B1A0B9E8E3A7}" dt="2021-02-09T17:34:19.154" v="15" actId="478"/>
          <ac:spMkLst>
            <pc:docMk/>
            <pc:sldMk cId="2055757578" sldId="296"/>
            <ac:spMk id="15" creationId="{4438CDAC-FBB3-4FFB-891B-AEDA38F08E3A}"/>
          </ac:spMkLst>
        </pc:spChg>
        <pc:spChg chg="del">
          <ac:chgData name="ALEXANDRE" userId="734048d45b8f99b5" providerId="LiveId" clId="{0620A729-599E-4FC0-AD30-B1A0B9E8E3A7}" dt="2021-02-09T17:34:19.154" v="15" actId="478"/>
          <ac:spMkLst>
            <pc:docMk/>
            <pc:sldMk cId="2055757578" sldId="296"/>
            <ac:spMk id="16" creationId="{548E4195-8BD8-48C7-8DDE-6C766AB7B7B8}"/>
          </ac:spMkLst>
        </pc:spChg>
        <pc:spChg chg="del">
          <ac:chgData name="ALEXANDRE" userId="734048d45b8f99b5" providerId="LiveId" clId="{0620A729-599E-4FC0-AD30-B1A0B9E8E3A7}" dt="2021-02-09T17:34:19.154" v="15" actId="478"/>
          <ac:spMkLst>
            <pc:docMk/>
            <pc:sldMk cId="2055757578" sldId="296"/>
            <ac:spMk id="17" creationId="{3F3A6093-0316-4CC4-B7A6-8AFD437DBCB1}"/>
          </ac:spMkLst>
        </pc:spChg>
        <pc:grpChg chg="mod">
          <ac:chgData name="ALEXANDRE" userId="734048d45b8f99b5" providerId="LiveId" clId="{0620A729-599E-4FC0-AD30-B1A0B9E8E3A7}" dt="2021-02-09T17:34:29.718" v="18" actId="1076"/>
          <ac:grpSpMkLst>
            <pc:docMk/>
            <pc:sldMk cId="2055757578" sldId="296"/>
            <ac:grpSpMk id="9" creationId="{CB57FB49-D61A-8349-AAED-7D7FB40692D8}"/>
          </ac:grpSpMkLst>
        </pc:grpChg>
      </pc:sldChg>
      <pc:sldChg chg="modSp mod">
        <pc:chgData name="ALEXANDRE" userId="734048d45b8f99b5" providerId="LiveId" clId="{0620A729-599E-4FC0-AD30-B1A0B9E8E3A7}" dt="2021-02-13T10:26:49.642" v="34" actId="207"/>
        <pc:sldMkLst>
          <pc:docMk/>
          <pc:sldMk cId="2850703988" sldId="324"/>
        </pc:sldMkLst>
        <pc:spChg chg="mod">
          <ac:chgData name="ALEXANDRE" userId="734048d45b8f99b5" providerId="LiveId" clId="{0620A729-599E-4FC0-AD30-B1A0B9E8E3A7}" dt="2021-02-13T10:26:49.642" v="34" actId="207"/>
          <ac:spMkLst>
            <pc:docMk/>
            <pc:sldMk cId="2850703988" sldId="324"/>
            <ac:spMk id="5" creationId="{9EA39031-E3A7-1E43-8BB3-77F0B1C8C3DA}"/>
          </ac:spMkLst>
        </pc:spChg>
      </pc:sldChg>
      <pc:sldChg chg="mod modShow">
        <pc:chgData name="ALEXANDRE" userId="734048d45b8f99b5" providerId="LiveId" clId="{0620A729-599E-4FC0-AD30-B1A0B9E8E3A7}" dt="2021-02-09T00:57:57.984" v="12" actId="729"/>
        <pc:sldMkLst>
          <pc:docMk/>
          <pc:sldMk cId="1562999184" sldId="326"/>
        </pc:sldMkLst>
      </pc:sldChg>
      <pc:sldChg chg="modSp mod">
        <pc:chgData name="ALEXANDRE" userId="734048d45b8f99b5" providerId="LiveId" clId="{0620A729-599E-4FC0-AD30-B1A0B9E8E3A7}" dt="2021-02-09T00:57:41.826" v="11" actId="27636"/>
        <pc:sldMkLst>
          <pc:docMk/>
          <pc:sldMk cId="1847961311" sldId="553"/>
        </pc:sldMkLst>
        <pc:spChg chg="mod">
          <ac:chgData name="ALEXANDRE" userId="734048d45b8f99b5" providerId="LiveId" clId="{0620A729-599E-4FC0-AD30-B1A0B9E8E3A7}" dt="2021-02-09T00:57:41.826" v="11" actId="27636"/>
          <ac:spMkLst>
            <pc:docMk/>
            <pc:sldMk cId="1847961311" sldId="553"/>
            <ac:spMk id="3" creationId="{DD299B8A-2887-0149-9A52-BF7ACE20DEFA}"/>
          </ac:spMkLst>
        </pc:spChg>
      </pc:sldChg>
      <pc:sldChg chg="del">
        <pc:chgData name="ALEXANDRE" userId="734048d45b8f99b5" providerId="LiveId" clId="{0620A729-599E-4FC0-AD30-B1A0B9E8E3A7}" dt="2021-02-09T17:58:16.046" v="25" actId="47"/>
        <pc:sldMkLst>
          <pc:docMk/>
          <pc:sldMk cId="3162103530" sldId="676"/>
        </pc:sldMkLst>
      </pc:sldChg>
      <pc:sldChg chg="del">
        <pc:chgData name="ALEXANDRE" userId="734048d45b8f99b5" providerId="LiveId" clId="{0620A729-599E-4FC0-AD30-B1A0B9E8E3A7}" dt="2021-02-09T01:05:47.481" v="14" actId="47"/>
        <pc:sldMkLst>
          <pc:docMk/>
          <pc:sldMk cId="3098555600" sldId="679"/>
        </pc:sldMkLst>
      </pc:sldChg>
      <pc:sldChg chg="mod modShow">
        <pc:chgData name="ALEXANDRE" userId="734048d45b8f99b5" providerId="LiveId" clId="{0620A729-599E-4FC0-AD30-B1A0B9E8E3A7}" dt="2021-02-09T00:56:42.732" v="3" actId="729"/>
        <pc:sldMkLst>
          <pc:docMk/>
          <pc:sldMk cId="403122278" sldId="682"/>
        </pc:sldMkLst>
      </pc:sldChg>
      <pc:sldChg chg="modSp mod">
        <pc:chgData name="ALEXANDRE" userId="734048d45b8f99b5" providerId="LiveId" clId="{0620A729-599E-4FC0-AD30-B1A0B9E8E3A7}" dt="2021-02-09T17:37:32.416" v="21" actId="14100"/>
        <pc:sldMkLst>
          <pc:docMk/>
          <pc:sldMk cId="2897065780" sldId="708"/>
        </pc:sldMkLst>
        <pc:spChg chg="mod">
          <ac:chgData name="ALEXANDRE" userId="734048d45b8f99b5" providerId="LiveId" clId="{0620A729-599E-4FC0-AD30-B1A0B9E8E3A7}" dt="2021-02-09T17:37:32.416" v="21" actId="14100"/>
          <ac:spMkLst>
            <pc:docMk/>
            <pc:sldMk cId="2897065780" sldId="708"/>
            <ac:spMk id="3" creationId="{3AD5A098-59A7-4F0F-B108-CDA48EA2C57A}"/>
          </ac:spMkLst>
        </pc:spChg>
        <pc:picChg chg="mod">
          <ac:chgData name="ALEXANDRE" userId="734048d45b8f99b5" providerId="LiveId" clId="{0620A729-599E-4FC0-AD30-B1A0B9E8E3A7}" dt="2021-02-09T17:37:27.409" v="19" actId="14100"/>
          <ac:picMkLst>
            <pc:docMk/>
            <pc:sldMk cId="2897065780" sldId="708"/>
            <ac:picMk id="6146" creationId="{3D6A9027-94A6-49C4-BF3E-AB8CC5287129}"/>
          </ac:picMkLst>
        </pc:picChg>
      </pc:sldChg>
      <pc:sldChg chg="addSp delSp">
        <pc:chgData name="ALEXANDRE" userId="734048d45b8f99b5" providerId="LiveId" clId="{0620A729-599E-4FC0-AD30-B1A0B9E8E3A7}" dt="2021-02-09T17:58:11.144" v="23"/>
        <pc:sldMkLst>
          <pc:docMk/>
          <pc:sldMk cId="2671412697" sldId="711"/>
        </pc:sldMkLst>
        <pc:picChg chg="add del">
          <ac:chgData name="ALEXANDRE" userId="734048d45b8f99b5" providerId="LiveId" clId="{0620A729-599E-4FC0-AD30-B1A0B9E8E3A7}" dt="2021-02-09T17:58:11.144" v="23"/>
          <ac:picMkLst>
            <pc:docMk/>
            <pc:sldMk cId="2671412697" sldId="711"/>
            <ac:picMk id="3" creationId="{832A646D-BD52-427D-A7B8-448F5D4E0B44}"/>
          </ac:picMkLst>
        </pc:picChg>
      </pc:sldChg>
      <pc:sldChg chg="addSp modSp new mod modAnim">
        <pc:chgData name="ALEXANDRE" userId="734048d45b8f99b5" providerId="LiveId" clId="{0620A729-599E-4FC0-AD30-B1A0B9E8E3A7}" dt="2021-02-08T20:52:19.763" v="2" actId="1076"/>
        <pc:sldMkLst>
          <pc:docMk/>
          <pc:sldMk cId="3985312575" sldId="712"/>
        </pc:sldMkLst>
        <pc:picChg chg="add mod">
          <ac:chgData name="ALEXANDRE" userId="734048d45b8f99b5" providerId="LiveId" clId="{0620A729-599E-4FC0-AD30-B1A0B9E8E3A7}" dt="2021-02-08T20:52:19.763" v="2" actId="1076"/>
          <ac:picMkLst>
            <pc:docMk/>
            <pc:sldMk cId="3985312575" sldId="712"/>
            <ac:picMk id="4" creationId="{6E02B879-52AC-4B76-946A-006DB1E4F6CB}"/>
          </ac:picMkLst>
        </pc:picChg>
      </pc:sldChg>
      <pc:sldChg chg="add">
        <pc:chgData name="ALEXANDRE" userId="734048d45b8f99b5" providerId="LiveId" clId="{0620A729-599E-4FC0-AD30-B1A0B9E8E3A7}" dt="2021-02-09T17:58:12.996" v="24"/>
        <pc:sldMkLst>
          <pc:docMk/>
          <pc:sldMk cId="3102785310" sldId="713"/>
        </pc:sldMkLst>
      </pc:sldChg>
      <pc:sldChg chg="add">
        <pc:chgData name="ALEXANDRE" userId="734048d45b8f99b5" providerId="LiveId" clId="{0620A729-599E-4FC0-AD30-B1A0B9E8E3A7}" dt="2021-02-09T17:58:24.596" v="26"/>
        <pc:sldMkLst>
          <pc:docMk/>
          <pc:sldMk cId="2505702866" sldId="714"/>
        </pc:sldMkLst>
      </pc:sldChg>
    </pc:docChg>
  </pc:docChgLst>
  <pc:docChgLst>
    <pc:chgData name="ALEXANDRE" userId="734048d45b8f99b5" providerId="LiveId" clId="{1193C422-5EB6-431B-A03B-98A8430FDE84}"/>
    <pc:docChg chg="undo custSel modSld">
      <pc:chgData name="ALEXANDRE" userId="734048d45b8f99b5" providerId="LiveId" clId="{1193C422-5EB6-431B-A03B-98A8430FDE84}" dt="2021-08-30T18:55:06.658" v="10" actId="1076"/>
      <pc:docMkLst>
        <pc:docMk/>
      </pc:docMkLst>
      <pc:sldChg chg="modSp mod">
        <pc:chgData name="ALEXANDRE" userId="734048d45b8f99b5" providerId="LiveId" clId="{1193C422-5EB6-431B-A03B-98A8430FDE84}" dt="2021-08-30T18:55:06.658" v="10" actId="1076"/>
        <pc:sldMkLst>
          <pc:docMk/>
          <pc:sldMk cId="1025639043" sldId="312"/>
        </pc:sldMkLst>
        <pc:spChg chg="mod">
          <ac:chgData name="ALEXANDRE" userId="734048d45b8f99b5" providerId="LiveId" clId="{1193C422-5EB6-431B-A03B-98A8430FDE84}" dt="2021-08-30T18:55:06.658" v="10" actId="1076"/>
          <ac:spMkLst>
            <pc:docMk/>
            <pc:sldMk cId="1025639043" sldId="312"/>
            <ac:spMk id="8" creationId="{60388CD9-340E-7C4E-9000-A91E65357C17}"/>
          </ac:spMkLst>
        </pc:spChg>
      </pc:sldChg>
    </pc:docChg>
  </pc:docChgLst>
  <pc:docChgLst>
    <pc:chgData name="ALEXANDRE" userId="734048d45b8f99b5" providerId="LiveId" clId="{ED2A2514-0782-47B8-A8EA-A41347A1D38E}"/>
    <pc:docChg chg="undo custSel addSld delSld modSld sldOrd">
      <pc:chgData name="ALEXANDRE" userId="734048d45b8f99b5" providerId="LiveId" clId="{ED2A2514-0782-47B8-A8EA-A41347A1D38E}" dt="2021-02-05T20:32:23.944" v="502"/>
      <pc:docMkLst>
        <pc:docMk/>
      </pc:docMkLst>
      <pc:sldChg chg="modSp mod">
        <pc:chgData name="ALEXANDRE" userId="734048d45b8f99b5" providerId="LiveId" clId="{ED2A2514-0782-47B8-A8EA-A41347A1D38E}" dt="2021-02-05T20:31:35.676" v="497" actId="20577"/>
        <pc:sldMkLst>
          <pc:docMk/>
          <pc:sldMk cId="1673537206" sldId="257"/>
        </pc:sldMkLst>
        <pc:spChg chg="mod">
          <ac:chgData name="ALEXANDRE" userId="734048d45b8f99b5" providerId="LiveId" clId="{ED2A2514-0782-47B8-A8EA-A41347A1D38E}" dt="2021-02-05T20:31:35.676" v="497" actId="20577"/>
          <ac:spMkLst>
            <pc:docMk/>
            <pc:sldMk cId="1673537206" sldId="257"/>
            <ac:spMk id="7" creationId="{9033DC5E-112F-4E31-BEC8-F07E06D15EAD}"/>
          </ac:spMkLst>
        </pc:spChg>
      </pc:sldChg>
      <pc:sldChg chg="ord">
        <pc:chgData name="ALEXANDRE" userId="734048d45b8f99b5" providerId="LiveId" clId="{ED2A2514-0782-47B8-A8EA-A41347A1D38E}" dt="2021-02-05T19:00:10.137" v="17"/>
        <pc:sldMkLst>
          <pc:docMk/>
          <pc:sldMk cId="525129197" sldId="691"/>
        </pc:sldMkLst>
      </pc:sldChg>
      <pc:sldChg chg="del">
        <pc:chgData name="ALEXANDRE" userId="734048d45b8f99b5" providerId="LiveId" clId="{ED2A2514-0782-47B8-A8EA-A41347A1D38E}" dt="2021-02-05T20:32:10.385" v="498" actId="47"/>
        <pc:sldMkLst>
          <pc:docMk/>
          <pc:sldMk cId="1766379968" sldId="692"/>
        </pc:sldMkLst>
      </pc:sldChg>
      <pc:sldChg chg="del">
        <pc:chgData name="ALEXANDRE" userId="734048d45b8f99b5" providerId="LiveId" clId="{ED2A2514-0782-47B8-A8EA-A41347A1D38E}" dt="2021-02-05T20:32:10.385" v="498" actId="47"/>
        <pc:sldMkLst>
          <pc:docMk/>
          <pc:sldMk cId="3828484664" sldId="694"/>
        </pc:sldMkLst>
      </pc:sldChg>
      <pc:sldChg chg="del">
        <pc:chgData name="ALEXANDRE" userId="734048d45b8f99b5" providerId="LiveId" clId="{ED2A2514-0782-47B8-A8EA-A41347A1D38E}" dt="2021-02-05T20:32:10.385" v="498" actId="47"/>
        <pc:sldMkLst>
          <pc:docMk/>
          <pc:sldMk cId="692372664" sldId="695"/>
        </pc:sldMkLst>
      </pc:sldChg>
      <pc:sldChg chg="modSp new mod">
        <pc:chgData name="ALEXANDRE" userId="734048d45b8f99b5" providerId="LiveId" clId="{ED2A2514-0782-47B8-A8EA-A41347A1D38E}" dt="2021-02-05T19:02:46.666" v="94" actId="20577"/>
        <pc:sldMkLst>
          <pc:docMk/>
          <pc:sldMk cId="103870272" sldId="696"/>
        </pc:sldMkLst>
        <pc:spChg chg="mod">
          <ac:chgData name="ALEXANDRE" userId="734048d45b8f99b5" providerId="LiveId" clId="{ED2A2514-0782-47B8-A8EA-A41347A1D38E}" dt="2021-02-05T19:01:10.650" v="56" actId="1076"/>
          <ac:spMkLst>
            <pc:docMk/>
            <pc:sldMk cId="103870272" sldId="696"/>
            <ac:spMk id="2" creationId="{97A3E335-B10A-4280-843E-91F2F93518F1}"/>
          </ac:spMkLst>
        </pc:spChg>
        <pc:spChg chg="mod">
          <ac:chgData name="ALEXANDRE" userId="734048d45b8f99b5" providerId="LiveId" clId="{ED2A2514-0782-47B8-A8EA-A41347A1D38E}" dt="2021-02-05T19:02:46.666" v="94" actId="20577"/>
          <ac:spMkLst>
            <pc:docMk/>
            <pc:sldMk cId="103870272" sldId="696"/>
            <ac:spMk id="3" creationId="{1CF9A43B-9CF3-43F1-8D6C-6BC5252BA907}"/>
          </ac:spMkLst>
        </pc:spChg>
      </pc:sldChg>
      <pc:sldChg chg="modSp add mod">
        <pc:chgData name="ALEXANDRE" userId="734048d45b8f99b5" providerId="LiveId" clId="{ED2A2514-0782-47B8-A8EA-A41347A1D38E}" dt="2021-02-05T19:03:32.602" v="108"/>
        <pc:sldMkLst>
          <pc:docMk/>
          <pc:sldMk cId="1805644130" sldId="697"/>
        </pc:sldMkLst>
        <pc:spChg chg="mod">
          <ac:chgData name="ALEXANDRE" userId="734048d45b8f99b5" providerId="LiveId" clId="{ED2A2514-0782-47B8-A8EA-A41347A1D38E}" dt="2021-02-05T19:03:32.602" v="108"/>
          <ac:spMkLst>
            <pc:docMk/>
            <pc:sldMk cId="1805644130" sldId="697"/>
            <ac:spMk id="3" creationId="{1CF9A43B-9CF3-43F1-8D6C-6BC5252BA907}"/>
          </ac:spMkLst>
        </pc:spChg>
      </pc:sldChg>
      <pc:sldChg chg="addSp modSp add mod modAnim">
        <pc:chgData name="ALEXANDRE" userId="734048d45b8f99b5" providerId="LiveId" clId="{ED2A2514-0782-47B8-A8EA-A41347A1D38E}" dt="2021-02-05T19:07:46.011" v="191" actId="1076"/>
        <pc:sldMkLst>
          <pc:docMk/>
          <pc:sldMk cId="4208188875" sldId="698"/>
        </pc:sldMkLst>
        <pc:spChg chg="mod">
          <ac:chgData name="ALEXANDRE" userId="734048d45b8f99b5" providerId="LiveId" clId="{ED2A2514-0782-47B8-A8EA-A41347A1D38E}" dt="2021-02-05T19:07:43.505" v="190" actId="14100"/>
          <ac:spMkLst>
            <pc:docMk/>
            <pc:sldMk cId="4208188875" sldId="698"/>
            <ac:spMk id="2" creationId="{97A3E335-B10A-4280-843E-91F2F93518F1}"/>
          </ac:spMkLst>
        </pc:spChg>
        <pc:spChg chg="mod">
          <ac:chgData name="ALEXANDRE" userId="734048d45b8f99b5" providerId="LiveId" clId="{ED2A2514-0782-47B8-A8EA-A41347A1D38E}" dt="2021-02-05T19:07:46.011" v="191" actId="1076"/>
          <ac:spMkLst>
            <pc:docMk/>
            <pc:sldMk cId="4208188875" sldId="698"/>
            <ac:spMk id="3" creationId="{1CF9A43B-9CF3-43F1-8D6C-6BC5252BA907}"/>
          </ac:spMkLst>
        </pc:spChg>
        <pc:spChg chg="add mod">
          <ac:chgData name="ALEXANDRE" userId="734048d45b8f99b5" providerId="LiveId" clId="{ED2A2514-0782-47B8-A8EA-A41347A1D38E}" dt="2021-02-05T19:05:29.970" v="175" actId="164"/>
          <ac:spMkLst>
            <pc:docMk/>
            <pc:sldMk cId="4208188875" sldId="698"/>
            <ac:spMk id="5" creationId="{F6E35296-F677-404F-9DEB-427102DA7238}"/>
          </ac:spMkLst>
        </pc:spChg>
        <pc:grpChg chg="add mod">
          <ac:chgData name="ALEXANDRE" userId="734048d45b8f99b5" providerId="LiveId" clId="{ED2A2514-0782-47B8-A8EA-A41347A1D38E}" dt="2021-02-05T19:05:29.970" v="175" actId="164"/>
          <ac:grpSpMkLst>
            <pc:docMk/>
            <pc:sldMk cId="4208188875" sldId="698"/>
            <ac:grpSpMk id="6" creationId="{837DCFD8-0023-40FA-95D8-1BA7709A2537}"/>
          </ac:grpSpMkLst>
        </pc:grpChg>
        <pc:picChg chg="add mod">
          <ac:chgData name="ALEXANDRE" userId="734048d45b8f99b5" providerId="LiveId" clId="{ED2A2514-0782-47B8-A8EA-A41347A1D38E}" dt="2021-02-05T19:05:29.970" v="175" actId="164"/>
          <ac:picMkLst>
            <pc:docMk/>
            <pc:sldMk cId="4208188875" sldId="698"/>
            <ac:picMk id="1026" creationId="{3A1E728F-9099-468A-826D-85F877203991}"/>
          </ac:picMkLst>
        </pc:picChg>
      </pc:sldChg>
      <pc:sldChg chg="addSp delSp modSp add mod modAnim">
        <pc:chgData name="ALEXANDRE" userId="734048d45b8f99b5" providerId="LiveId" clId="{ED2A2514-0782-47B8-A8EA-A41347A1D38E}" dt="2021-02-05T19:09:31.564" v="226" actId="1076"/>
        <pc:sldMkLst>
          <pc:docMk/>
          <pc:sldMk cId="4238396422" sldId="699"/>
        </pc:sldMkLst>
        <pc:spChg chg="del">
          <ac:chgData name="ALEXANDRE" userId="734048d45b8f99b5" providerId="LiveId" clId="{ED2A2514-0782-47B8-A8EA-A41347A1D38E}" dt="2021-02-05T19:08:49.705" v="193" actId="478"/>
          <ac:spMkLst>
            <pc:docMk/>
            <pc:sldMk cId="4238396422" sldId="699"/>
            <ac:spMk id="3" creationId="{1CF9A43B-9CF3-43F1-8D6C-6BC5252BA907}"/>
          </ac:spMkLst>
        </pc:spChg>
        <pc:spChg chg="add del mod">
          <ac:chgData name="ALEXANDRE" userId="734048d45b8f99b5" providerId="LiveId" clId="{ED2A2514-0782-47B8-A8EA-A41347A1D38E}" dt="2021-02-05T19:08:52.822" v="194" actId="478"/>
          <ac:spMkLst>
            <pc:docMk/>
            <pc:sldMk cId="4238396422" sldId="699"/>
            <ac:spMk id="7" creationId="{27CBED72-4ED5-4971-806B-1FB536D94630}"/>
          </ac:spMkLst>
        </pc:spChg>
        <pc:spChg chg="add mod">
          <ac:chgData name="ALEXANDRE" userId="734048d45b8f99b5" providerId="LiveId" clId="{ED2A2514-0782-47B8-A8EA-A41347A1D38E}" dt="2021-02-05T19:09:31.564" v="226" actId="1076"/>
          <ac:spMkLst>
            <pc:docMk/>
            <pc:sldMk cId="4238396422" sldId="699"/>
            <ac:spMk id="8" creationId="{4C88A852-B3D4-4C55-9943-B5C8A11E67EE}"/>
          </ac:spMkLst>
        </pc:spChg>
        <pc:grpChg chg="del">
          <ac:chgData name="ALEXANDRE" userId="734048d45b8f99b5" providerId="LiveId" clId="{ED2A2514-0782-47B8-A8EA-A41347A1D38E}" dt="2021-02-05T19:09:08.105" v="198" actId="478"/>
          <ac:grpSpMkLst>
            <pc:docMk/>
            <pc:sldMk cId="4238396422" sldId="699"/>
            <ac:grpSpMk id="6" creationId="{837DCFD8-0023-40FA-95D8-1BA7709A2537}"/>
          </ac:grpSpMkLst>
        </pc:grpChg>
        <pc:picChg chg="add mod">
          <ac:chgData name="ALEXANDRE" userId="734048d45b8f99b5" providerId="LiveId" clId="{ED2A2514-0782-47B8-A8EA-A41347A1D38E}" dt="2021-02-05T19:09:11.232" v="199" actId="1076"/>
          <ac:picMkLst>
            <pc:docMk/>
            <pc:sldMk cId="4238396422" sldId="699"/>
            <ac:picMk id="2050" creationId="{89A3659E-7F59-4548-A250-36997194F16C}"/>
          </ac:picMkLst>
        </pc:picChg>
      </pc:sldChg>
      <pc:sldChg chg="addSp modSp new mod modAnim">
        <pc:chgData name="ALEXANDRE" userId="734048d45b8f99b5" providerId="LiveId" clId="{ED2A2514-0782-47B8-A8EA-A41347A1D38E}" dt="2021-02-05T19:16:02.828" v="273"/>
        <pc:sldMkLst>
          <pc:docMk/>
          <pc:sldMk cId="416080600" sldId="700"/>
        </pc:sldMkLst>
        <pc:spChg chg="mod">
          <ac:chgData name="ALEXANDRE" userId="734048d45b8f99b5" providerId="LiveId" clId="{ED2A2514-0782-47B8-A8EA-A41347A1D38E}" dt="2021-02-05T19:11:58.918" v="248" actId="14100"/>
          <ac:spMkLst>
            <pc:docMk/>
            <pc:sldMk cId="416080600" sldId="700"/>
            <ac:spMk id="2" creationId="{C2438BB5-4230-4391-9C99-10E23FBAA8E2}"/>
          </ac:spMkLst>
        </pc:spChg>
        <pc:spChg chg="mod">
          <ac:chgData name="ALEXANDRE" userId="734048d45b8f99b5" providerId="LiveId" clId="{ED2A2514-0782-47B8-A8EA-A41347A1D38E}" dt="2021-02-05T19:12:54.675" v="271" actId="27636"/>
          <ac:spMkLst>
            <pc:docMk/>
            <pc:sldMk cId="416080600" sldId="700"/>
            <ac:spMk id="3" creationId="{83BB1ED9-5C2A-4F83-976E-70F11E5FE99A}"/>
          </ac:spMkLst>
        </pc:spChg>
        <pc:spChg chg="add mod">
          <ac:chgData name="ALEXANDRE" userId="734048d45b8f99b5" providerId="LiveId" clId="{ED2A2514-0782-47B8-A8EA-A41347A1D38E}" dt="2021-02-05T19:12:50.481" v="268" actId="1076"/>
          <ac:spMkLst>
            <pc:docMk/>
            <pc:sldMk cId="416080600" sldId="700"/>
            <ac:spMk id="5" creationId="{BA7564AD-F2DD-4F7B-8CF9-FB84B4444712}"/>
          </ac:spMkLst>
        </pc:spChg>
        <pc:picChg chg="add mod">
          <ac:chgData name="ALEXANDRE" userId="734048d45b8f99b5" providerId="LiveId" clId="{ED2A2514-0782-47B8-A8EA-A41347A1D38E}" dt="2021-02-05T19:12:51.772" v="269" actId="1076"/>
          <ac:picMkLst>
            <pc:docMk/>
            <pc:sldMk cId="416080600" sldId="700"/>
            <ac:picMk id="3074" creationId="{8F864809-DF3E-45F6-90B3-C27C48C42123}"/>
          </ac:picMkLst>
        </pc:picChg>
      </pc:sldChg>
      <pc:sldChg chg="add del">
        <pc:chgData name="ALEXANDRE" userId="734048d45b8f99b5" providerId="LiveId" clId="{ED2A2514-0782-47B8-A8EA-A41347A1D38E}" dt="2021-02-05T19:10:19.454" v="228" actId="2890"/>
        <pc:sldMkLst>
          <pc:docMk/>
          <pc:sldMk cId="3453473247" sldId="700"/>
        </pc:sldMkLst>
      </pc:sldChg>
      <pc:sldChg chg="delSp modSp add mod">
        <pc:chgData name="ALEXANDRE" userId="734048d45b8f99b5" providerId="LiveId" clId="{ED2A2514-0782-47B8-A8EA-A41347A1D38E}" dt="2021-02-05T20:13:40.243" v="354" actId="20577"/>
        <pc:sldMkLst>
          <pc:docMk/>
          <pc:sldMk cId="1001193914" sldId="701"/>
        </pc:sldMkLst>
        <pc:spChg chg="mod">
          <ac:chgData name="ALEXANDRE" userId="734048d45b8f99b5" providerId="LiveId" clId="{ED2A2514-0782-47B8-A8EA-A41347A1D38E}" dt="2021-02-05T19:16:19.462" v="274"/>
          <ac:spMkLst>
            <pc:docMk/>
            <pc:sldMk cId="1001193914" sldId="701"/>
            <ac:spMk id="2" creationId="{C2438BB5-4230-4391-9C99-10E23FBAA8E2}"/>
          </ac:spMkLst>
        </pc:spChg>
        <pc:spChg chg="mod">
          <ac:chgData name="ALEXANDRE" userId="734048d45b8f99b5" providerId="LiveId" clId="{ED2A2514-0782-47B8-A8EA-A41347A1D38E}" dt="2021-02-05T20:13:40.243" v="354" actId="20577"/>
          <ac:spMkLst>
            <pc:docMk/>
            <pc:sldMk cId="1001193914" sldId="701"/>
            <ac:spMk id="3" creationId="{83BB1ED9-5C2A-4F83-976E-70F11E5FE99A}"/>
          </ac:spMkLst>
        </pc:spChg>
        <pc:spChg chg="del">
          <ac:chgData name="ALEXANDRE" userId="734048d45b8f99b5" providerId="LiveId" clId="{ED2A2514-0782-47B8-A8EA-A41347A1D38E}" dt="2021-02-05T19:51:25.809" v="280" actId="478"/>
          <ac:spMkLst>
            <pc:docMk/>
            <pc:sldMk cId="1001193914" sldId="701"/>
            <ac:spMk id="5" creationId="{BA7564AD-F2DD-4F7B-8CF9-FB84B4444712}"/>
          </ac:spMkLst>
        </pc:spChg>
        <pc:picChg chg="del">
          <ac:chgData name="ALEXANDRE" userId="734048d45b8f99b5" providerId="LiveId" clId="{ED2A2514-0782-47B8-A8EA-A41347A1D38E}" dt="2021-02-05T19:51:25.809" v="280" actId="478"/>
          <ac:picMkLst>
            <pc:docMk/>
            <pc:sldMk cId="1001193914" sldId="701"/>
            <ac:picMk id="3074" creationId="{8F864809-DF3E-45F6-90B3-C27C48C42123}"/>
          </ac:picMkLst>
        </pc:picChg>
      </pc:sldChg>
      <pc:sldChg chg="modSp add mod">
        <pc:chgData name="ALEXANDRE" userId="734048d45b8f99b5" providerId="LiveId" clId="{ED2A2514-0782-47B8-A8EA-A41347A1D38E}" dt="2021-02-05T20:16:46.804" v="381" actId="6549"/>
        <pc:sldMkLst>
          <pc:docMk/>
          <pc:sldMk cId="2147330895" sldId="702"/>
        </pc:sldMkLst>
        <pc:spChg chg="mod">
          <ac:chgData name="ALEXANDRE" userId="734048d45b8f99b5" providerId="LiveId" clId="{ED2A2514-0782-47B8-A8EA-A41347A1D38E}" dt="2021-02-05T20:15:42.623" v="375"/>
          <ac:spMkLst>
            <pc:docMk/>
            <pc:sldMk cId="2147330895" sldId="702"/>
            <ac:spMk id="2" creationId="{C2438BB5-4230-4391-9C99-10E23FBAA8E2}"/>
          </ac:spMkLst>
        </pc:spChg>
        <pc:spChg chg="mod">
          <ac:chgData name="ALEXANDRE" userId="734048d45b8f99b5" providerId="LiveId" clId="{ED2A2514-0782-47B8-A8EA-A41347A1D38E}" dt="2021-02-05T20:16:46.804" v="381" actId="6549"/>
          <ac:spMkLst>
            <pc:docMk/>
            <pc:sldMk cId="2147330895" sldId="702"/>
            <ac:spMk id="3" creationId="{83BB1ED9-5C2A-4F83-976E-70F11E5FE99A}"/>
          </ac:spMkLst>
        </pc:spChg>
      </pc:sldChg>
      <pc:sldChg chg="modSp add mod">
        <pc:chgData name="ALEXANDRE" userId="734048d45b8f99b5" providerId="LiveId" clId="{ED2A2514-0782-47B8-A8EA-A41347A1D38E}" dt="2021-02-05T20:19:44.401" v="403" actId="113"/>
        <pc:sldMkLst>
          <pc:docMk/>
          <pc:sldMk cId="3072014436" sldId="703"/>
        </pc:sldMkLst>
        <pc:spChg chg="mod">
          <ac:chgData name="ALEXANDRE" userId="734048d45b8f99b5" providerId="LiveId" clId="{ED2A2514-0782-47B8-A8EA-A41347A1D38E}" dt="2021-02-05T20:17:05.722" v="382"/>
          <ac:spMkLst>
            <pc:docMk/>
            <pc:sldMk cId="3072014436" sldId="703"/>
            <ac:spMk id="2" creationId="{C2438BB5-4230-4391-9C99-10E23FBAA8E2}"/>
          </ac:spMkLst>
        </pc:spChg>
        <pc:spChg chg="mod">
          <ac:chgData name="ALEXANDRE" userId="734048d45b8f99b5" providerId="LiveId" clId="{ED2A2514-0782-47B8-A8EA-A41347A1D38E}" dt="2021-02-05T20:19:44.401" v="403" actId="113"/>
          <ac:spMkLst>
            <pc:docMk/>
            <pc:sldMk cId="3072014436" sldId="703"/>
            <ac:spMk id="3" creationId="{83BB1ED9-5C2A-4F83-976E-70F11E5FE99A}"/>
          </ac:spMkLst>
        </pc:spChg>
      </pc:sldChg>
      <pc:sldChg chg="addSp modSp add mod">
        <pc:chgData name="ALEXANDRE" userId="734048d45b8f99b5" providerId="LiveId" clId="{ED2A2514-0782-47B8-A8EA-A41347A1D38E}" dt="2021-02-05T20:15:26.282" v="374" actId="1076"/>
        <pc:sldMkLst>
          <pc:docMk/>
          <pc:sldMk cId="2061162531" sldId="704"/>
        </pc:sldMkLst>
        <pc:spChg chg="mod">
          <ac:chgData name="ALEXANDRE" userId="734048d45b8f99b5" providerId="LiveId" clId="{ED2A2514-0782-47B8-A8EA-A41347A1D38E}" dt="2021-02-05T20:14:06.368" v="359" actId="20577"/>
          <ac:spMkLst>
            <pc:docMk/>
            <pc:sldMk cId="2061162531" sldId="704"/>
            <ac:spMk id="2" creationId="{C2438BB5-4230-4391-9C99-10E23FBAA8E2}"/>
          </ac:spMkLst>
        </pc:spChg>
        <pc:spChg chg="mod">
          <ac:chgData name="ALEXANDRE" userId="734048d45b8f99b5" providerId="LiveId" clId="{ED2A2514-0782-47B8-A8EA-A41347A1D38E}" dt="2021-02-05T20:15:24.279" v="373" actId="14100"/>
          <ac:spMkLst>
            <pc:docMk/>
            <pc:sldMk cId="2061162531" sldId="704"/>
            <ac:spMk id="3" creationId="{83BB1ED9-5C2A-4F83-976E-70F11E5FE99A}"/>
          </ac:spMkLst>
        </pc:spChg>
        <pc:picChg chg="add mod">
          <ac:chgData name="ALEXANDRE" userId="734048d45b8f99b5" providerId="LiveId" clId="{ED2A2514-0782-47B8-A8EA-A41347A1D38E}" dt="2021-02-05T20:15:26.282" v="374" actId="1076"/>
          <ac:picMkLst>
            <pc:docMk/>
            <pc:sldMk cId="2061162531" sldId="704"/>
            <ac:picMk id="4098" creationId="{F4FB7B98-5308-4F09-B6AF-E4F8674AB551}"/>
          </ac:picMkLst>
        </pc:picChg>
      </pc:sldChg>
      <pc:sldChg chg="modSp add mod">
        <pc:chgData name="ALEXANDRE" userId="734048d45b8f99b5" providerId="LiveId" clId="{ED2A2514-0782-47B8-A8EA-A41347A1D38E}" dt="2021-02-05T20:20:33.568" v="414" actId="255"/>
        <pc:sldMkLst>
          <pc:docMk/>
          <pc:sldMk cId="2191280862" sldId="705"/>
        </pc:sldMkLst>
        <pc:spChg chg="mod">
          <ac:chgData name="ALEXANDRE" userId="734048d45b8f99b5" providerId="LiveId" clId="{ED2A2514-0782-47B8-A8EA-A41347A1D38E}" dt="2021-02-05T20:20:33.568" v="414" actId="255"/>
          <ac:spMkLst>
            <pc:docMk/>
            <pc:sldMk cId="2191280862" sldId="705"/>
            <ac:spMk id="3" creationId="{83BB1ED9-5C2A-4F83-976E-70F11E5FE99A}"/>
          </ac:spMkLst>
        </pc:spChg>
      </pc:sldChg>
      <pc:sldChg chg="addSp delSp modSp add mod">
        <pc:chgData name="ALEXANDRE" userId="734048d45b8f99b5" providerId="LiveId" clId="{ED2A2514-0782-47B8-A8EA-A41347A1D38E}" dt="2021-02-05T20:22:16.993" v="422" actId="1076"/>
        <pc:sldMkLst>
          <pc:docMk/>
          <pc:sldMk cId="1554377004" sldId="706"/>
        </pc:sldMkLst>
        <pc:spChg chg="del">
          <ac:chgData name="ALEXANDRE" userId="734048d45b8f99b5" providerId="LiveId" clId="{ED2A2514-0782-47B8-A8EA-A41347A1D38E}" dt="2021-02-05T20:22:03.368" v="416" actId="478"/>
          <ac:spMkLst>
            <pc:docMk/>
            <pc:sldMk cId="1554377004" sldId="706"/>
            <ac:spMk id="3" creationId="{83BB1ED9-5C2A-4F83-976E-70F11E5FE99A}"/>
          </ac:spMkLst>
        </pc:spChg>
        <pc:spChg chg="add del mod">
          <ac:chgData name="ALEXANDRE" userId="734048d45b8f99b5" providerId="LiveId" clId="{ED2A2514-0782-47B8-A8EA-A41347A1D38E}" dt="2021-02-05T20:22:05.927" v="417" actId="478"/>
          <ac:spMkLst>
            <pc:docMk/>
            <pc:sldMk cId="1554377004" sldId="706"/>
            <ac:spMk id="5" creationId="{03D6DB7E-07BC-4761-901E-A391B24B803B}"/>
          </ac:spMkLst>
        </pc:spChg>
        <pc:picChg chg="add mod">
          <ac:chgData name="ALEXANDRE" userId="734048d45b8f99b5" providerId="LiveId" clId="{ED2A2514-0782-47B8-A8EA-A41347A1D38E}" dt="2021-02-05T20:22:16.993" v="422" actId="1076"/>
          <ac:picMkLst>
            <pc:docMk/>
            <pc:sldMk cId="1554377004" sldId="706"/>
            <ac:picMk id="5122" creationId="{D706C1B0-EB96-40CE-9C4A-B967B1FD1E09}"/>
          </ac:picMkLst>
        </pc:picChg>
      </pc:sldChg>
      <pc:sldChg chg="modSp new mod">
        <pc:chgData name="ALEXANDRE" userId="734048d45b8f99b5" providerId="LiveId" clId="{ED2A2514-0782-47B8-A8EA-A41347A1D38E}" dt="2021-02-05T20:26:31.717" v="444" actId="113"/>
        <pc:sldMkLst>
          <pc:docMk/>
          <pc:sldMk cId="2681322210" sldId="707"/>
        </pc:sldMkLst>
        <pc:spChg chg="mod">
          <ac:chgData name="ALEXANDRE" userId="734048d45b8f99b5" providerId="LiveId" clId="{ED2A2514-0782-47B8-A8EA-A41347A1D38E}" dt="2021-02-05T20:25:01.040" v="441" actId="14100"/>
          <ac:spMkLst>
            <pc:docMk/>
            <pc:sldMk cId="2681322210" sldId="707"/>
            <ac:spMk id="2" creationId="{1F538AF4-B0A0-45C7-BFDD-1D399A260070}"/>
          </ac:spMkLst>
        </pc:spChg>
        <pc:spChg chg="mod">
          <ac:chgData name="ALEXANDRE" userId="734048d45b8f99b5" providerId="LiveId" clId="{ED2A2514-0782-47B8-A8EA-A41347A1D38E}" dt="2021-02-05T20:26:31.717" v="444" actId="113"/>
          <ac:spMkLst>
            <pc:docMk/>
            <pc:sldMk cId="2681322210" sldId="707"/>
            <ac:spMk id="3" creationId="{9CA8D101-6487-4BC9-B1C4-636F25037FBE}"/>
          </ac:spMkLst>
        </pc:spChg>
      </pc:sldChg>
      <pc:sldChg chg="addSp modSp new mod">
        <pc:chgData name="ALEXANDRE" userId="734048d45b8f99b5" providerId="LiveId" clId="{ED2A2514-0782-47B8-A8EA-A41347A1D38E}" dt="2021-02-05T20:28:39.134" v="462" actId="1076"/>
        <pc:sldMkLst>
          <pc:docMk/>
          <pc:sldMk cId="2897065780" sldId="708"/>
        </pc:sldMkLst>
        <pc:spChg chg="mod">
          <ac:chgData name="ALEXANDRE" userId="734048d45b8f99b5" providerId="LiveId" clId="{ED2A2514-0782-47B8-A8EA-A41347A1D38E}" dt="2021-02-05T20:27:43.969" v="454" actId="1076"/>
          <ac:spMkLst>
            <pc:docMk/>
            <pc:sldMk cId="2897065780" sldId="708"/>
            <ac:spMk id="2" creationId="{0358CFA3-D0C6-41AB-8CDF-098A95BD1315}"/>
          </ac:spMkLst>
        </pc:spChg>
        <pc:spChg chg="mod">
          <ac:chgData name="ALEXANDRE" userId="734048d45b8f99b5" providerId="LiveId" clId="{ED2A2514-0782-47B8-A8EA-A41347A1D38E}" dt="2021-02-05T20:28:36.013" v="460" actId="14100"/>
          <ac:spMkLst>
            <pc:docMk/>
            <pc:sldMk cId="2897065780" sldId="708"/>
            <ac:spMk id="3" creationId="{3AD5A098-59A7-4F0F-B108-CDA48EA2C57A}"/>
          </ac:spMkLst>
        </pc:spChg>
        <pc:picChg chg="add mod">
          <ac:chgData name="ALEXANDRE" userId="734048d45b8f99b5" providerId="LiveId" clId="{ED2A2514-0782-47B8-A8EA-A41347A1D38E}" dt="2021-02-05T20:28:39.134" v="462" actId="1076"/>
          <ac:picMkLst>
            <pc:docMk/>
            <pc:sldMk cId="2897065780" sldId="708"/>
            <ac:picMk id="6146" creationId="{3D6A9027-94A6-49C4-BF3E-AB8CC5287129}"/>
          </ac:picMkLst>
        </pc:picChg>
      </pc:sldChg>
      <pc:sldChg chg="delSp modSp add mod">
        <pc:chgData name="ALEXANDRE" userId="734048d45b8f99b5" providerId="LiveId" clId="{ED2A2514-0782-47B8-A8EA-A41347A1D38E}" dt="2021-02-05T20:30:21.613" v="474" actId="113"/>
        <pc:sldMkLst>
          <pc:docMk/>
          <pc:sldMk cId="3326779129" sldId="709"/>
        </pc:sldMkLst>
        <pc:spChg chg="mod">
          <ac:chgData name="ALEXANDRE" userId="734048d45b8f99b5" providerId="LiveId" clId="{ED2A2514-0782-47B8-A8EA-A41347A1D38E}" dt="2021-02-05T20:28:58.605" v="464"/>
          <ac:spMkLst>
            <pc:docMk/>
            <pc:sldMk cId="3326779129" sldId="709"/>
            <ac:spMk id="2" creationId="{0358CFA3-D0C6-41AB-8CDF-098A95BD1315}"/>
          </ac:spMkLst>
        </pc:spChg>
        <pc:spChg chg="mod">
          <ac:chgData name="ALEXANDRE" userId="734048d45b8f99b5" providerId="LiveId" clId="{ED2A2514-0782-47B8-A8EA-A41347A1D38E}" dt="2021-02-05T20:30:21.613" v="474" actId="113"/>
          <ac:spMkLst>
            <pc:docMk/>
            <pc:sldMk cId="3326779129" sldId="709"/>
            <ac:spMk id="3" creationId="{3AD5A098-59A7-4F0F-B108-CDA48EA2C57A}"/>
          </ac:spMkLst>
        </pc:spChg>
        <pc:picChg chg="del">
          <ac:chgData name="ALEXANDRE" userId="734048d45b8f99b5" providerId="LiveId" clId="{ED2A2514-0782-47B8-A8EA-A41347A1D38E}" dt="2021-02-05T20:29:16.251" v="465" actId="478"/>
          <ac:picMkLst>
            <pc:docMk/>
            <pc:sldMk cId="3326779129" sldId="709"/>
            <ac:picMk id="6146" creationId="{3D6A9027-94A6-49C4-BF3E-AB8CC5287129}"/>
          </ac:picMkLst>
        </pc:picChg>
      </pc:sldChg>
      <pc:sldChg chg="addSp delSp modSp add mod">
        <pc:chgData name="ALEXANDRE" userId="734048d45b8f99b5" providerId="LiveId" clId="{ED2A2514-0782-47B8-A8EA-A41347A1D38E}" dt="2021-02-05T20:31:02.343" v="486" actId="1076"/>
        <pc:sldMkLst>
          <pc:docMk/>
          <pc:sldMk cId="1704168491" sldId="710"/>
        </pc:sldMkLst>
        <pc:spChg chg="del">
          <ac:chgData name="ALEXANDRE" userId="734048d45b8f99b5" providerId="LiveId" clId="{ED2A2514-0782-47B8-A8EA-A41347A1D38E}" dt="2021-02-05T20:30:28.907" v="476" actId="478"/>
          <ac:spMkLst>
            <pc:docMk/>
            <pc:sldMk cId="1704168491" sldId="710"/>
            <ac:spMk id="3" creationId="{3AD5A098-59A7-4F0F-B108-CDA48EA2C57A}"/>
          </ac:spMkLst>
        </pc:spChg>
        <pc:spChg chg="add del mod">
          <ac:chgData name="ALEXANDRE" userId="734048d45b8f99b5" providerId="LiveId" clId="{ED2A2514-0782-47B8-A8EA-A41347A1D38E}" dt="2021-02-05T20:30:32.448" v="478" actId="478"/>
          <ac:spMkLst>
            <pc:docMk/>
            <pc:sldMk cId="1704168491" sldId="710"/>
            <ac:spMk id="5" creationId="{03CAB866-3201-46A8-8B9C-800703ADD0B9}"/>
          </ac:spMkLst>
        </pc:spChg>
        <pc:picChg chg="add mod">
          <ac:chgData name="ALEXANDRE" userId="734048d45b8f99b5" providerId="LiveId" clId="{ED2A2514-0782-47B8-A8EA-A41347A1D38E}" dt="2021-02-05T20:31:01.263" v="485" actId="1076"/>
          <ac:picMkLst>
            <pc:docMk/>
            <pc:sldMk cId="1704168491" sldId="710"/>
            <ac:picMk id="7170" creationId="{013E8987-AFBF-482C-A585-D66296C299D4}"/>
          </ac:picMkLst>
        </pc:picChg>
        <pc:picChg chg="add mod">
          <ac:chgData name="ALEXANDRE" userId="734048d45b8f99b5" providerId="LiveId" clId="{ED2A2514-0782-47B8-A8EA-A41347A1D38E}" dt="2021-02-05T20:31:02.343" v="486" actId="1076"/>
          <ac:picMkLst>
            <pc:docMk/>
            <pc:sldMk cId="1704168491" sldId="710"/>
            <ac:picMk id="7172" creationId="{B1E972E6-CC64-4C91-BFCD-B5C9659DF360}"/>
          </ac:picMkLst>
        </pc:picChg>
      </pc:sldChg>
      <pc:sldChg chg="add">
        <pc:chgData name="ALEXANDRE" userId="734048d45b8f99b5" providerId="LiveId" clId="{ED2A2514-0782-47B8-A8EA-A41347A1D38E}" dt="2021-02-05T20:32:23.944" v="502"/>
        <pc:sldMkLst>
          <pc:docMk/>
          <pc:sldMk cId="2671412697" sldId="711"/>
        </pc:sldMkLst>
      </pc:sldChg>
      <pc:sldChg chg="addSp delSp add del setBg delDesignElem">
        <pc:chgData name="ALEXANDRE" userId="734048d45b8f99b5" providerId="LiveId" clId="{ED2A2514-0782-47B8-A8EA-A41347A1D38E}" dt="2021-02-05T20:32:21.340" v="501"/>
        <pc:sldMkLst>
          <pc:docMk/>
          <pc:sldMk cId="3910711950" sldId="711"/>
        </pc:sldMkLst>
        <pc:spChg chg="add del">
          <ac:chgData name="ALEXANDRE" userId="734048d45b8f99b5" providerId="LiveId" clId="{ED2A2514-0782-47B8-A8EA-A41347A1D38E}" dt="2021-02-05T20:32:21.340" v="501"/>
          <ac:spMkLst>
            <pc:docMk/>
            <pc:sldMk cId="3910711950" sldId="711"/>
            <ac:spMk id="10" creationId="{AFA67CD3-AB4E-4A7A-BEB8-53C445D8C44E}"/>
          </ac:spMkLst>
        </pc:spChg>
        <pc:spChg chg="add del">
          <ac:chgData name="ALEXANDRE" userId="734048d45b8f99b5" providerId="LiveId" clId="{ED2A2514-0782-47B8-A8EA-A41347A1D38E}" dt="2021-02-05T20:32:21.340" v="501"/>
          <ac:spMkLst>
            <pc:docMk/>
            <pc:sldMk cId="3910711950" sldId="711"/>
            <ac:spMk id="14" creationId="{339C8D78-A644-462F-B674-F440635E5353}"/>
          </ac:spMkLst>
        </pc:spChg>
        <pc:picChg chg="add del">
          <ac:chgData name="ALEXANDRE" userId="734048d45b8f99b5" providerId="LiveId" clId="{ED2A2514-0782-47B8-A8EA-A41347A1D38E}" dt="2021-02-05T20:32:21.340" v="501"/>
          <ac:picMkLst>
            <pc:docMk/>
            <pc:sldMk cId="3910711950" sldId="711"/>
            <ac:picMk id="12" creationId="{07CF545F-9C2E-4446-97CD-AD92990C2B6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08A0D3-A2AF-41A2-BB28-98238DC78BBC}" type="doc">
      <dgm:prSet loTypeId="urn:microsoft.com/office/officeart/2005/8/layout/default" loCatId="list" qsTypeId="urn:microsoft.com/office/officeart/2005/8/quickstyle/3d2" qsCatId="3D" csTypeId="urn:microsoft.com/office/officeart/2005/8/colors/colorful5" csCatId="colorful" phldr="1"/>
      <dgm:spPr/>
      <dgm:t>
        <a:bodyPr/>
        <a:lstStyle/>
        <a:p>
          <a:endParaRPr lang="en-US"/>
        </a:p>
      </dgm:t>
    </dgm:pt>
    <dgm:pt modelId="{A8DB2392-B00D-4593-AC6D-759B40377977}">
      <dgm:prSet custT="1"/>
      <dgm:spPr/>
      <dgm:t>
        <a:bodyPr/>
        <a:lstStyle/>
        <a:p>
          <a:r>
            <a:rPr lang="en-US" sz="2000" b="1" u="sng" dirty="0"/>
            <a:t>Concepts and terminology</a:t>
          </a:r>
          <a:r>
            <a:rPr lang="en-US" sz="2000" b="1" dirty="0"/>
            <a:t>:</a:t>
          </a:r>
          <a:r>
            <a:rPr lang="en-US" sz="2000" dirty="0"/>
            <a:t> The commonalities between safety and security are frequently obscured by the use of different concepts and terminologies. </a:t>
          </a:r>
        </a:p>
      </dgm:t>
    </dgm:pt>
    <dgm:pt modelId="{E538C237-4045-4DD0-8927-7C8E07E67395}" type="parTrans" cxnId="{BC555CFE-8EF8-4906-90F0-DC24BEDA5EA5}">
      <dgm:prSet/>
      <dgm:spPr/>
      <dgm:t>
        <a:bodyPr/>
        <a:lstStyle/>
        <a:p>
          <a:endParaRPr lang="en-US" sz="3200"/>
        </a:p>
      </dgm:t>
    </dgm:pt>
    <dgm:pt modelId="{5A845908-C706-4A60-BDB1-8A6E27149BC3}" type="sibTrans" cxnId="{BC555CFE-8EF8-4906-90F0-DC24BEDA5EA5}">
      <dgm:prSet phldrT="01"/>
      <dgm:spPr/>
      <dgm:t>
        <a:bodyPr/>
        <a:lstStyle/>
        <a:p>
          <a:endParaRPr lang="en-US" sz="6600" dirty="0"/>
        </a:p>
      </dgm:t>
    </dgm:pt>
    <dgm:pt modelId="{CF4F656F-E1DF-4BE6-9A74-D52538F9A7A9}">
      <dgm:prSet custT="1"/>
      <dgm:spPr>
        <a:solidFill>
          <a:srgbClr val="7030A0"/>
        </a:solidFill>
      </dgm:spPr>
      <dgm:t>
        <a:bodyPr/>
        <a:lstStyle/>
        <a:p>
          <a:r>
            <a:rPr lang="en-US" sz="2000" b="1" u="sng" dirty="0"/>
            <a:t>Principles</a:t>
          </a:r>
          <a:r>
            <a:rPr lang="en-US" sz="2000" dirty="0"/>
            <a:t>: There are many overlaps between safety and security principles, but there are also some significant differences in emphasis and some potential conflicts. </a:t>
          </a:r>
        </a:p>
      </dgm:t>
    </dgm:pt>
    <dgm:pt modelId="{EBE76757-3B10-4B46-AACE-20080D6396D8}" type="parTrans" cxnId="{134DC480-C575-4657-AD61-93049ED0B144}">
      <dgm:prSet/>
      <dgm:spPr/>
      <dgm:t>
        <a:bodyPr/>
        <a:lstStyle/>
        <a:p>
          <a:endParaRPr lang="en-US" sz="3200"/>
        </a:p>
      </dgm:t>
    </dgm:pt>
    <dgm:pt modelId="{4C0A0D32-D251-4F3E-A65C-ACB45654FCBE}" type="sibTrans" cxnId="{134DC480-C575-4657-AD61-93049ED0B144}">
      <dgm:prSet phldrT="02"/>
      <dgm:spPr/>
      <dgm:t>
        <a:bodyPr/>
        <a:lstStyle/>
        <a:p>
          <a:endParaRPr lang="en-US" sz="6600" dirty="0"/>
        </a:p>
      </dgm:t>
    </dgm:pt>
    <dgm:pt modelId="{EABB4B92-2747-406C-86A9-84EE19429007}">
      <dgm:prSet custT="1"/>
      <dgm:spPr>
        <a:solidFill>
          <a:srgbClr val="0070C0"/>
        </a:solidFill>
      </dgm:spPr>
      <dgm:t>
        <a:bodyPr/>
        <a:lstStyle/>
        <a:p>
          <a:r>
            <a:rPr lang="en-US" sz="2000" b="1" u="sng" dirty="0"/>
            <a:t>Methodology</a:t>
          </a:r>
          <a:r>
            <a:rPr lang="en-US" sz="2000" dirty="0"/>
            <a:t>: Risk assessment is a fundamental step in safety and security analysis, but the underlying threat model is different.</a:t>
          </a:r>
        </a:p>
      </dgm:t>
    </dgm:pt>
    <dgm:pt modelId="{50E5538F-CACE-4B3F-9585-E3ADB9983DD3}" type="parTrans" cxnId="{AFC6FA95-D713-4D62-ACE5-8F8E4C319244}">
      <dgm:prSet/>
      <dgm:spPr/>
      <dgm:t>
        <a:bodyPr/>
        <a:lstStyle/>
        <a:p>
          <a:endParaRPr lang="en-US" sz="3200"/>
        </a:p>
      </dgm:t>
    </dgm:pt>
    <dgm:pt modelId="{4D886786-6AF9-429E-ABD2-ACB26B5777F1}" type="sibTrans" cxnId="{AFC6FA95-D713-4D62-ACE5-8F8E4C319244}">
      <dgm:prSet phldrT="03"/>
      <dgm:spPr/>
      <dgm:t>
        <a:bodyPr/>
        <a:lstStyle/>
        <a:p>
          <a:endParaRPr lang="en-US" sz="6600" dirty="0"/>
        </a:p>
      </dgm:t>
    </dgm:pt>
    <dgm:pt modelId="{8096EF2C-EF38-453B-A0C3-1A79F6188861}">
      <dgm:prSet custT="1"/>
      <dgm:spPr>
        <a:solidFill>
          <a:srgbClr val="C00000"/>
        </a:solidFill>
      </dgm:spPr>
      <dgm:t>
        <a:bodyPr/>
        <a:lstStyle/>
        <a:p>
          <a:r>
            <a:rPr lang="en-US" sz="2000" b="1" u="sng" dirty="0"/>
            <a:t>Security-informed safety cases</a:t>
          </a:r>
          <a:r>
            <a:rPr lang="en-US" sz="2000" b="1" dirty="0"/>
            <a:t>:</a:t>
          </a:r>
          <a:r>
            <a:rPr lang="en-US" sz="2000" dirty="0"/>
            <a:t> Security considerations can have a significant impact on a safety case.</a:t>
          </a:r>
        </a:p>
      </dgm:t>
    </dgm:pt>
    <dgm:pt modelId="{CB851952-D1D8-47AA-8D9D-1AC0FDB6DE8B}" type="parTrans" cxnId="{BA0636C6-CCFF-4DC2-A8B9-44B6876BA707}">
      <dgm:prSet/>
      <dgm:spPr/>
      <dgm:t>
        <a:bodyPr/>
        <a:lstStyle/>
        <a:p>
          <a:endParaRPr lang="en-US" sz="3200"/>
        </a:p>
      </dgm:t>
    </dgm:pt>
    <dgm:pt modelId="{3C321627-3FE1-40A7-82A9-9FBF4C890855}" type="sibTrans" cxnId="{BA0636C6-CCFF-4DC2-A8B9-44B6876BA707}">
      <dgm:prSet phldrT="04"/>
      <dgm:spPr/>
      <dgm:t>
        <a:bodyPr/>
        <a:lstStyle/>
        <a:p>
          <a:endParaRPr lang="en-US" sz="6600" dirty="0"/>
        </a:p>
      </dgm:t>
    </dgm:pt>
    <dgm:pt modelId="{11C3612E-2C6E-47FB-9964-2ED99DF6B1C3}">
      <dgm:prSet custT="1"/>
      <dgm:spPr>
        <a:solidFill>
          <a:schemeClr val="accent6">
            <a:lumMod val="50000"/>
          </a:schemeClr>
        </a:solidFill>
      </dgm:spPr>
      <dgm:t>
        <a:bodyPr/>
        <a:lstStyle/>
        <a:p>
          <a:pPr>
            <a:spcAft>
              <a:spcPts val="10"/>
            </a:spcAft>
          </a:pPr>
          <a:r>
            <a:rPr lang="en-US" sz="2000" b="1" u="sng" dirty="0"/>
            <a:t>Standards</a:t>
          </a:r>
          <a:r>
            <a:rPr lang="en-US" sz="2000" dirty="0"/>
            <a:t>: Safety standards already require “malevolent and unauthorized actions to be considered during hazard and risk analysis”, but the standards framework for dealing with security-informed safety needs to be more explicitly designed than is currently the case.</a:t>
          </a:r>
        </a:p>
      </dgm:t>
    </dgm:pt>
    <dgm:pt modelId="{2B4BE8FE-E299-493C-86AE-9498E41AADAE}" type="parTrans" cxnId="{7E2D1ECB-D372-41E3-9A93-2654369DA184}">
      <dgm:prSet/>
      <dgm:spPr/>
      <dgm:t>
        <a:bodyPr/>
        <a:lstStyle/>
        <a:p>
          <a:endParaRPr lang="en-US" sz="3200"/>
        </a:p>
      </dgm:t>
    </dgm:pt>
    <dgm:pt modelId="{BFF98C4D-A64A-4690-AEBD-C2FA587F7AC2}" type="sibTrans" cxnId="{7E2D1ECB-D372-41E3-9A93-2654369DA184}">
      <dgm:prSet phldrT="05"/>
      <dgm:spPr/>
      <dgm:t>
        <a:bodyPr/>
        <a:lstStyle/>
        <a:p>
          <a:endParaRPr lang="en-US" sz="6600" dirty="0"/>
        </a:p>
      </dgm:t>
    </dgm:pt>
    <dgm:pt modelId="{3AAC4779-DCC5-D343-B129-CB66718460B7}" type="pres">
      <dgm:prSet presAssocID="{4108A0D3-A2AF-41A2-BB28-98238DC78BBC}" presName="diagram" presStyleCnt="0">
        <dgm:presLayoutVars>
          <dgm:dir/>
          <dgm:resizeHandles val="exact"/>
        </dgm:presLayoutVars>
      </dgm:prSet>
      <dgm:spPr/>
    </dgm:pt>
    <dgm:pt modelId="{4478CA2D-592F-0D46-B4B4-271E742901D9}" type="pres">
      <dgm:prSet presAssocID="{A8DB2392-B00D-4593-AC6D-759B40377977}" presName="node" presStyleLbl="node1" presStyleIdx="0" presStyleCnt="5" custScaleX="179086" custScaleY="224598">
        <dgm:presLayoutVars>
          <dgm:bulletEnabled val="1"/>
        </dgm:presLayoutVars>
      </dgm:prSet>
      <dgm:spPr/>
    </dgm:pt>
    <dgm:pt modelId="{397DDD79-B19A-CD41-8976-DA7DF123B63F}" type="pres">
      <dgm:prSet presAssocID="{5A845908-C706-4A60-BDB1-8A6E27149BC3}" presName="sibTrans" presStyleCnt="0"/>
      <dgm:spPr/>
    </dgm:pt>
    <dgm:pt modelId="{D3888135-66DD-D74F-8B17-D341CC601E01}" type="pres">
      <dgm:prSet presAssocID="{CF4F656F-E1DF-4BE6-9A74-D52538F9A7A9}" presName="node" presStyleLbl="node1" presStyleIdx="1" presStyleCnt="5" custScaleX="192649" custScaleY="207687">
        <dgm:presLayoutVars>
          <dgm:bulletEnabled val="1"/>
        </dgm:presLayoutVars>
      </dgm:prSet>
      <dgm:spPr/>
    </dgm:pt>
    <dgm:pt modelId="{AB80ACDB-687C-F447-9D14-CC0B1489E899}" type="pres">
      <dgm:prSet presAssocID="{4C0A0D32-D251-4F3E-A65C-ACB45654FCBE}" presName="sibTrans" presStyleCnt="0"/>
      <dgm:spPr/>
    </dgm:pt>
    <dgm:pt modelId="{8DE2CD46-0854-9C45-AFD7-6C9115B8A50E}" type="pres">
      <dgm:prSet presAssocID="{EABB4B92-2747-406C-86A9-84EE19429007}" presName="node" presStyleLbl="node1" presStyleIdx="2" presStyleCnt="5" custScaleX="183626" custScaleY="161616" custLinFactNeighborX="27254" custLinFactNeighborY="-1341">
        <dgm:presLayoutVars>
          <dgm:bulletEnabled val="1"/>
        </dgm:presLayoutVars>
      </dgm:prSet>
      <dgm:spPr/>
    </dgm:pt>
    <dgm:pt modelId="{BB235C46-B21D-B440-B633-43166DA5E26C}" type="pres">
      <dgm:prSet presAssocID="{4D886786-6AF9-429E-ABD2-ACB26B5777F1}" presName="sibTrans" presStyleCnt="0"/>
      <dgm:spPr/>
    </dgm:pt>
    <dgm:pt modelId="{6283BBB0-1BB6-FE43-97F2-29FE46B03890}" type="pres">
      <dgm:prSet presAssocID="{8096EF2C-EF38-453B-A0C3-1A79F6188861}" presName="node" presStyleLbl="node1" presStyleIdx="3" presStyleCnt="5" custScaleX="239030" custScaleY="135624" custLinFactNeighborX="-83383" custLinFactNeighborY="-1103">
        <dgm:presLayoutVars>
          <dgm:bulletEnabled val="1"/>
        </dgm:presLayoutVars>
      </dgm:prSet>
      <dgm:spPr/>
    </dgm:pt>
    <dgm:pt modelId="{31E4A05F-481B-514F-B751-444D0C7BC9C4}" type="pres">
      <dgm:prSet presAssocID="{3C321627-3FE1-40A7-82A9-9FBF4C890855}" presName="sibTrans" presStyleCnt="0"/>
      <dgm:spPr/>
    </dgm:pt>
    <dgm:pt modelId="{F5EA9F7D-D117-0B46-8AB9-8A480D81E858}" type="pres">
      <dgm:prSet presAssocID="{11C3612E-2C6E-47FB-9964-2ED99DF6B1C3}" presName="node" presStyleLbl="node1" presStyleIdx="4" presStyleCnt="5" custScaleX="309623" custScaleY="180924">
        <dgm:presLayoutVars>
          <dgm:bulletEnabled val="1"/>
        </dgm:presLayoutVars>
      </dgm:prSet>
      <dgm:spPr/>
    </dgm:pt>
  </dgm:ptLst>
  <dgm:cxnLst>
    <dgm:cxn modelId="{E5A46729-90CA-2D4D-96D7-B5C66686ECF5}" type="presOf" srcId="{CF4F656F-E1DF-4BE6-9A74-D52538F9A7A9}" destId="{D3888135-66DD-D74F-8B17-D341CC601E01}" srcOrd="0" destOrd="0" presId="urn:microsoft.com/office/officeart/2005/8/layout/default"/>
    <dgm:cxn modelId="{77849C3A-73AE-4F41-80C5-220D514BB37F}" type="presOf" srcId="{A8DB2392-B00D-4593-AC6D-759B40377977}" destId="{4478CA2D-592F-0D46-B4B4-271E742901D9}" srcOrd="0" destOrd="0" presId="urn:microsoft.com/office/officeart/2005/8/layout/default"/>
    <dgm:cxn modelId="{332B0B44-F30A-3449-8D44-731763C5E3E5}" type="presOf" srcId="{EABB4B92-2747-406C-86A9-84EE19429007}" destId="{8DE2CD46-0854-9C45-AFD7-6C9115B8A50E}" srcOrd="0" destOrd="0" presId="urn:microsoft.com/office/officeart/2005/8/layout/default"/>
    <dgm:cxn modelId="{134DC480-C575-4657-AD61-93049ED0B144}" srcId="{4108A0D3-A2AF-41A2-BB28-98238DC78BBC}" destId="{CF4F656F-E1DF-4BE6-9A74-D52538F9A7A9}" srcOrd="1" destOrd="0" parTransId="{EBE76757-3B10-4B46-AACE-20080D6396D8}" sibTransId="{4C0A0D32-D251-4F3E-A65C-ACB45654FCBE}"/>
    <dgm:cxn modelId="{AFC6FA95-D713-4D62-ACE5-8F8E4C319244}" srcId="{4108A0D3-A2AF-41A2-BB28-98238DC78BBC}" destId="{EABB4B92-2747-406C-86A9-84EE19429007}" srcOrd="2" destOrd="0" parTransId="{50E5538F-CACE-4B3F-9585-E3ADB9983DD3}" sibTransId="{4D886786-6AF9-429E-ABD2-ACB26B5777F1}"/>
    <dgm:cxn modelId="{BA0636C6-CCFF-4DC2-A8B9-44B6876BA707}" srcId="{4108A0D3-A2AF-41A2-BB28-98238DC78BBC}" destId="{8096EF2C-EF38-453B-A0C3-1A79F6188861}" srcOrd="3" destOrd="0" parTransId="{CB851952-D1D8-47AA-8D9D-1AC0FDB6DE8B}" sibTransId="{3C321627-3FE1-40A7-82A9-9FBF4C890855}"/>
    <dgm:cxn modelId="{7E2D1ECB-D372-41E3-9A93-2654369DA184}" srcId="{4108A0D3-A2AF-41A2-BB28-98238DC78BBC}" destId="{11C3612E-2C6E-47FB-9964-2ED99DF6B1C3}" srcOrd="4" destOrd="0" parTransId="{2B4BE8FE-E299-493C-86AE-9498E41AADAE}" sibTransId="{BFF98C4D-A64A-4690-AEBD-C2FA587F7AC2}"/>
    <dgm:cxn modelId="{88D884EF-C8E8-4148-8324-571413E82827}" type="presOf" srcId="{11C3612E-2C6E-47FB-9964-2ED99DF6B1C3}" destId="{F5EA9F7D-D117-0B46-8AB9-8A480D81E858}" srcOrd="0" destOrd="0" presId="urn:microsoft.com/office/officeart/2005/8/layout/default"/>
    <dgm:cxn modelId="{01FA1BF9-20A9-9444-AA49-21E051B6079C}" type="presOf" srcId="{4108A0D3-A2AF-41A2-BB28-98238DC78BBC}" destId="{3AAC4779-DCC5-D343-B129-CB66718460B7}" srcOrd="0" destOrd="0" presId="urn:microsoft.com/office/officeart/2005/8/layout/default"/>
    <dgm:cxn modelId="{A7AE17FE-FF8B-8940-8563-BA7BF8A0943D}" type="presOf" srcId="{8096EF2C-EF38-453B-A0C3-1A79F6188861}" destId="{6283BBB0-1BB6-FE43-97F2-29FE46B03890}" srcOrd="0" destOrd="0" presId="urn:microsoft.com/office/officeart/2005/8/layout/default"/>
    <dgm:cxn modelId="{BC555CFE-8EF8-4906-90F0-DC24BEDA5EA5}" srcId="{4108A0D3-A2AF-41A2-BB28-98238DC78BBC}" destId="{A8DB2392-B00D-4593-AC6D-759B40377977}" srcOrd="0" destOrd="0" parTransId="{E538C237-4045-4DD0-8927-7C8E07E67395}" sibTransId="{5A845908-C706-4A60-BDB1-8A6E27149BC3}"/>
    <dgm:cxn modelId="{924CB440-F130-F14D-BB3B-6AF37EB061A3}" type="presParOf" srcId="{3AAC4779-DCC5-D343-B129-CB66718460B7}" destId="{4478CA2D-592F-0D46-B4B4-271E742901D9}" srcOrd="0" destOrd="0" presId="urn:microsoft.com/office/officeart/2005/8/layout/default"/>
    <dgm:cxn modelId="{85BC8DEE-A822-574D-AB4C-B73AC5C6133F}" type="presParOf" srcId="{3AAC4779-DCC5-D343-B129-CB66718460B7}" destId="{397DDD79-B19A-CD41-8976-DA7DF123B63F}" srcOrd="1" destOrd="0" presId="urn:microsoft.com/office/officeart/2005/8/layout/default"/>
    <dgm:cxn modelId="{5090B20F-2126-064B-A193-F0A1A7F2E155}" type="presParOf" srcId="{3AAC4779-DCC5-D343-B129-CB66718460B7}" destId="{D3888135-66DD-D74F-8B17-D341CC601E01}" srcOrd="2" destOrd="0" presId="urn:microsoft.com/office/officeart/2005/8/layout/default"/>
    <dgm:cxn modelId="{96136734-AC17-3E4D-80ED-69CA4050DFDC}" type="presParOf" srcId="{3AAC4779-DCC5-D343-B129-CB66718460B7}" destId="{AB80ACDB-687C-F447-9D14-CC0B1489E899}" srcOrd="3" destOrd="0" presId="urn:microsoft.com/office/officeart/2005/8/layout/default"/>
    <dgm:cxn modelId="{C8E30B9B-FC5B-854F-8EFD-F21C93BF5284}" type="presParOf" srcId="{3AAC4779-DCC5-D343-B129-CB66718460B7}" destId="{8DE2CD46-0854-9C45-AFD7-6C9115B8A50E}" srcOrd="4" destOrd="0" presId="urn:microsoft.com/office/officeart/2005/8/layout/default"/>
    <dgm:cxn modelId="{87B9E978-F184-4041-8C25-C4BCF849C2AF}" type="presParOf" srcId="{3AAC4779-DCC5-D343-B129-CB66718460B7}" destId="{BB235C46-B21D-B440-B633-43166DA5E26C}" srcOrd="5" destOrd="0" presId="urn:microsoft.com/office/officeart/2005/8/layout/default"/>
    <dgm:cxn modelId="{32E1C82D-02C0-8B4F-83EB-502A3F687F96}" type="presParOf" srcId="{3AAC4779-DCC5-D343-B129-CB66718460B7}" destId="{6283BBB0-1BB6-FE43-97F2-29FE46B03890}" srcOrd="6" destOrd="0" presId="urn:microsoft.com/office/officeart/2005/8/layout/default"/>
    <dgm:cxn modelId="{55972EF0-13DC-4C40-A372-3DE0D3C0BF72}" type="presParOf" srcId="{3AAC4779-DCC5-D343-B129-CB66718460B7}" destId="{31E4A05F-481B-514F-B751-444D0C7BC9C4}" srcOrd="7" destOrd="0" presId="urn:microsoft.com/office/officeart/2005/8/layout/default"/>
    <dgm:cxn modelId="{B148E7BF-8B4B-2F48-856A-C451F4009F52}" type="presParOf" srcId="{3AAC4779-DCC5-D343-B129-CB66718460B7}" destId="{F5EA9F7D-D117-0B46-8AB9-8A480D81E85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4721EC-A34C-0049-A343-461BEDFE27B4}" type="doc">
      <dgm:prSet loTypeId="urn:microsoft.com/office/officeart/2005/8/layout/radial3" loCatId="" qsTypeId="urn:microsoft.com/office/officeart/2005/8/quickstyle/3d1" qsCatId="3D" csTypeId="urn:microsoft.com/office/officeart/2005/8/colors/colorful1" csCatId="colorful" phldr="1"/>
      <dgm:spPr/>
      <dgm:t>
        <a:bodyPr/>
        <a:lstStyle/>
        <a:p>
          <a:endParaRPr lang="en-US"/>
        </a:p>
      </dgm:t>
    </dgm:pt>
    <dgm:pt modelId="{FA7E98BD-7FE4-634E-9CEE-3EC15F37B0B1}">
      <dgm:prSet phldrT="[Text]"/>
      <dgm:spPr/>
      <dgm:t>
        <a:bodyPr/>
        <a:lstStyle/>
        <a:p>
          <a:r>
            <a:rPr lang="en-US" dirty="0"/>
            <a:t>Risk Management</a:t>
          </a:r>
        </a:p>
      </dgm:t>
    </dgm:pt>
    <dgm:pt modelId="{69E28915-9F48-6843-8EF4-B547209C2FAA}" type="parTrans" cxnId="{0518B7C5-ACBE-E34C-8C1F-9F29D81BFA76}">
      <dgm:prSet/>
      <dgm:spPr/>
      <dgm:t>
        <a:bodyPr/>
        <a:lstStyle/>
        <a:p>
          <a:endParaRPr lang="en-US"/>
        </a:p>
      </dgm:t>
    </dgm:pt>
    <dgm:pt modelId="{1F1FEF3D-07AA-B140-BA35-D55A698DF780}" type="sibTrans" cxnId="{0518B7C5-ACBE-E34C-8C1F-9F29D81BFA76}">
      <dgm:prSet/>
      <dgm:spPr/>
      <dgm:t>
        <a:bodyPr/>
        <a:lstStyle/>
        <a:p>
          <a:endParaRPr lang="en-US"/>
        </a:p>
      </dgm:t>
    </dgm:pt>
    <dgm:pt modelId="{70E2EB89-8F32-A44D-A80E-FA4F88A2586A}">
      <dgm:prSet phldrT="[Text]"/>
      <dgm:spPr/>
      <dgm:t>
        <a:bodyPr/>
        <a:lstStyle/>
        <a:p>
          <a:r>
            <a:rPr lang="en-US" dirty="0"/>
            <a:t>Identify</a:t>
          </a:r>
        </a:p>
      </dgm:t>
    </dgm:pt>
    <dgm:pt modelId="{82CED952-BD4D-3D4F-BF98-A043E2EE82A8}" type="parTrans" cxnId="{46B0D3DD-6692-5B49-8C35-DC12C4A47811}">
      <dgm:prSet/>
      <dgm:spPr/>
      <dgm:t>
        <a:bodyPr/>
        <a:lstStyle/>
        <a:p>
          <a:endParaRPr lang="en-US"/>
        </a:p>
      </dgm:t>
    </dgm:pt>
    <dgm:pt modelId="{644CF035-A974-E44E-81CB-515FB81C2D19}" type="sibTrans" cxnId="{46B0D3DD-6692-5B49-8C35-DC12C4A47811}">
      <dgm:prSet/>
      <dgm:spPr/>
      <dgm:t>
        <a:bodyPr/>
        <a:lstStyle/>
        <a:p>
          <a:endParaRPr lang="en-US"/>
        </a:p>
      </dgm:t>
    </dgm:pt>
    <dgm:pt modelId="{05FA4884-BA60-604D-BE1F-72D5949F176C}">
      <dgm:prSet phldrT="[Text]"/>
      <dgm:spPr/>
      <dgm:t>
        <a:bodyPr/>
        <a:lstStyle/>
        <a:p>
          <a:r>
            <a:rPr lang="en-US" dirty="0"/>
            <a:t>Analyze</a:t>
          </a:r>
        </a:p>
      </dgm:t>
    </dgm:pt>
    <dgm:pt modelId="{9F6996F2-F7A2-AD47-B013-63555DEAA8AC}" type="parTrans" cxnId="{E26544DB-C74C-9341-A6BF-796D77EF13F1}">
      <dgm:prSet/>
      <dgm:spPr/>
      <dgm:t>
        <a:bodyPr/>
        <a:lstStyle/>
        <a:p>
          <a:endParaRPr lang="en-US"/>
        </a:p>
      </dgm:t>
    </dgm:pt>
    <dgm:pt modelId="{5D7CFB9C-0031-B148-ADBB-4C5DB3503477}" type="sibTrans" cxnId="{E26544DB-C74C-9341-A6BF-796D77EF13F1}">
      <dgm:prSet/>
      <dgm:spPr/>
      <dgm:t>
        <a:bodyPr/>
        <a:lstStyle/>
        <a:p>
          <a:endParaRPr lang="en-US"/>
        </a:p>
      </dgm:t>
    </dgm:pt>
    <dgm:pt modelId="{CDA906C4-DFA0-8A46-868A-33D7FC73B416}">
      <dgm:prSet phldrT="[Text]"/>
      <dgm:spPr/>
      <dgm:t>
        <a:bodyPr/>
        <a:lstStyle/>
        <a:p>
          <a:r>
            <a:rPr lang="en-US" dirty="0"/>
            <a:t>Action</a:t>
          </a:r>
        </a:p>
      </dgm:t>
    </dgm:pt>
    <dgm:pt modelId="{C9EA75AE-032E-CE4D-B7BF-6E841276E4FB}" type="parTrans" cxnId="{09F46FFD-9C1C-024A-95CE-89ED9E45D44F}">
      <dgm:prSet/>
      <dgm:spPr/>
      <dgm:t>
        <a:bodyPr/>
        <a:lstStyle/>
        <a:p>
          <a:endParaRPr lang="en-US"/>
        </a:p>
      </dgm:t>
    </dgm:pt>
    <dgm:pt modelId="{BA07435F-50B2-A345-AB4E-1D257B51A770}" type="sibTrans" cxnId="{09F46FFD-9C1C-024A-95CE-89ED9E45D44F}">
      <dgm:prSet/>
      <dgm:spPr/>
      <dgm:t>
        <a:bodyPr/>
        <a:lstStyle/>
        <a:p>
          <a:endParaRPr lang="en-US"/>
        </a:p>
      </dgm:t>
    </dgm:pt>
    <dgm:pt modelId="{5AF61194-F703-474A-AD46-2330A36AE320}">
      <dgm:prSet phldrT="[Text]"/>
      <dgm:spPr/>
      <dgm:t>
        <a:bodyPr/>
        <a:lstStyle/>
        <a:p>
          <a:r>
            <a:rPr lang="en-US" dirty="0"/>
            <a:t>Monitor</a:t>
          </a:r>
        </a:p>
      </dgm:t>
    </dgm:pt>
    <dgm:pt modelId="{A08D3BAA-C652-0648-B90D-2654F25F4C91}" type="parTrans" cxnId="{251C25CA-C765-4840-8935-3DF144E0A9F8}">
      <dgm:prSet/>
      <dgm:spPr/>
      <dgm:t>
        <a:bodyPr/>
        <a:lstStyle/>
        <a:p>
          <a:endParaRPr lang="en-US"/>
        </a:p>
      </dgm:t>
    </dgm:pt>
    <dgm:pt modelId="{269F8364-4F7D-0E49-B5C3-E67C31802092}" type="sibTrans" cxnId="{251C25CA-C765-4840-8935-3DF144E0A9F8}">
      <dgm:prSet/>
      <dgm:spPr/>
      <dgm:t>
        <a:bodyPr/>
        <a:lstStyle/>
        <a:p>
          <a:endParaRPr lang="en-US"/>
        </a:p>
      </dgm:t>
    </dgm:pt>
    <dgm:pt modelId="{B0C509B3-10C6-3D4D-8603-BC0C09B21533}">
      <dgm:prSet phldrT="[Text]"/>
      <dgm:spPr/>
      <dgm:t>
        <a:bodyPr/>
        <a:lstStyle/>
        <a:p>
          <a:r>
            <a:rPr lang="en-US" dirty="0"/>
            <a:t>Control</a:t>
          </a:r>
        </a:p>
      </dgm:t>
    </dgm:pt>
    <dgm:pt modelId="{7244CDD1-984C-2345-BB2F-E9B72DD26093}" type="parTrans" cxnId="{32A7AF40-FF84-CA43-8176-A83479FDFE83}">
      <dgm:prSet/>
      <dgm:spPr/>
      <dgm:t>
        <a:bodyPr/>
        <a:lstStyle/>
        <a:p>
          <a:endParaRPr lang="en-US"/>
        </a:p>
      </dgm:t>
    </dgm:pt>
    <dgm:pt modelId="{79C85818-63B1-7740-A443-B64C871E61A2}" type="sibTrans" cxnId="{32A7AF40-FF84-CA43-8176-A83479FDFE83}">
      <dgm:prSet/>
      <dgm:spPr/>
      <dgm:t>
        <a:bodyPr/>
        <a:lstStyle/>
        <a:p>
          <a:endParaRPr lang="en-US"/>
        </a:p>
      </dgm:t>
    </dgm:pt>
    <dgm:pt modelId="{AD17A675-505A-CB43-A3CC-AA07B474843B}" type="pres">
      <dgm:prSet presAssocID="{704721EC-A34C-0049-A343-461BEDFE27B4}" presName="composite" presStyleCnt="0">
        <dgm:presLayoutVars>
          <dgm:chMax val="1"/>
          <dgm:dir/>
          <dgm:resizeHandles val="exact"/>
        </dgm:presLayoutVars>
      </dgm:prSet>
      <dgm:spPr/>
    </dgm:pt>
    <dgm:pt modelId="{415CA040-09DA-C944-B1CA-761978445B1F}" type="pres">
      <dgm:prSet presAssocID="{704721EC-A34C-0049-A343-461BEDFE27B4}" presName="radial" presStyleCnt="0">
        <dgm:presLayoutVars>
          <dgm:animLvl val="ctr"/>
        </dgm:presLayoutVars>
      </dgm:prSet>
      <dgm:spPr/>
    </dgm:pt>
    <dgm:pt modelId="{8A9AEE00-EAA4-AB40-92EF-076AC68E8540}" type="pres">
      <dgm:prSet presAssocID="{FA7E98BD-7FE4-634E-9CEE-3EC15F37B0B1}" presName="centerShape" presStyleLbl="vennNode1" presStyleIdx="0" presStyleCnt="6"/>
      <dgm:spPr/>
    </dgm:pt>
    <dgm:pt modelId="{F85C6378-6A4B-9142-9C84-DC915E84FF2F}" type="pres">
      <dgm:prSet presAssocID="{70E2EB89-8F32-A44D-A80E-FA4F88A2586A}" presName="node" presStyleLbl="vennNode1" presStyleIdx="1" presStyleCnt="6">
        <dgm:presLayoutVars>
          <dgm:bulletEnabled val="1"/>
        </dgm:presLayoutVars>
      </dgm:prSet>
      <dgm:spPr/>
    </dgm:pt>
    <dgm:pt modelId="{1014B6EB-2AC1-3348-B85F-2BA2C3431D27}" type="pres">
      <dgm:prSet presAssocID="{05FA4884-BA60-604D-BE1F-72D5949F176C}" presName="node" presStyleLbl="vennNode1" presStyleIdx="2" presStyleCnt="6">
        <dgm:presLayoutVars>
          <dgm:bulletEnabled val="1"/>
        </dgm:presLayoutVars>
      </dgm:prSet>
      <dgm:spPr/>
    </dgm:pt>
    <dgm:pt modelId="{79926553-FDBE-9A4D-B7B1-F734E8431143}" type="pres">
      <dgm:prSet presAssocID="{CDA906C4-DFA0-8A46-868A-33D7FC73B416}" presName="node" presStyleLbl="vennNode1" presStyleIdx="3" presStyleCnt="6">
        <dgm:presLayoutVars>
          <dgm:bulletEnabled val="1"/>
        </dgm:presLayoutVars>
      </dgm:prSet>
      <dgm:spPr/>
    </dgm:pt>
    <dgm:pt modelId="{C89B5C8A-F5B0-3246-8917-86397FB1C656}" type="pres">
      <dgm:prSet presAssocID="{5AF61194-F703-474A-AD46-2330A36AE320}" presName="node" presStyleLbl="vennNode1" presStyleIdx="4" presStyleCnt="6">
        <dgm:presLayoutVars>
          <dgm:bulletEnabled val="1"/>
        </dgm:presLayoutVars>
      </dgm:prSet>
      <dgm:spPr/>
    </dgm:pt>
    <dgm:pt modelId="{054914E1-0FF8-BE4F-98F2-443EFC37722A}" type="pres">
      <dgm:prSet presAssocID="{B0C509B3-10C6-3D4D-8603-BC0C09B21533}" presName="node" presStyleLbl="vennNode1" presStyleIdx="5" presStyleCnt="6">
        <dgm:presLayoutVars>
          <dgm:bulletEnabled val="1"/>
        </dgm:presLayoutVars>
      </dgm:prSet>
      <dgm:spPr/>
    </dgm:pt>
  </dgm:ptLst>
  <dgm:cxnLst>
    <dgm:cxn modelId="{30F2F31F-E8F4-424B-A157-4C201242773B}" type="presOf" srcId="{CDA906C4-DFA0-8A46-868A-33D7FC73B416}" destId="{79926553-FDBE-9A4D-B7B1-F734E8431143}" srcOrd="0" destOrd="0" presId="urn:microsoft.com/office/officeart/2005/8/layout/radial3"/>
    <dgm:cxn modelId="{88DCC326-D5A1-A04B-929C-A862D53DF84D}" type="presOf" srcId="{FA7E98BD-7FE4-634E-9CEE-3EC15F37B0B1}" destId="{8A9AEE00-EAA4-AB40-92EF-076AC68E8540}" srcOrd="0" destOrd="0" presId="urn:microsoft.com/office/officeart/2005/8/layout/radial3"/>
    <dgm:cxn modelId="{32A7AF40-FF84-CA43-8176-A83479FDFE83}" srcId="{FA7E98BD-7FE4-634E-9CEE-3EC15F37B0B1}" destId="{B0C509B3-10C6-3D4D-8603-BC0C09B21533}" srcOrd="4" destOrd="0" parTransId="{7244CDD1-984C-2345-BB2F-E9B72DD26093}" sibTransId="{79C85818-63B1-7740-A443-B64C871E61A2}"/>
    <dgm:cxn modelId="{AB07195B-A236-5A4B-AEEB-6530515CA196}" type="presOf" srcId="{05FA4884-BA60-604D-BE1F-72D5949F176C}" destId="{1014B6EB-2AC1-3348-B85F-2BA2C3431D27}" srcOrd="0" destOrd="0" presId="urn:microsoft.com/office/officeart/2005/8/layout/radial3"/>
    <dgm:cxn modelId="{75E571A0-0052-1548-882B-A5E9169C8152}" type="presOf" srcId="{B0C509B3-10C6-3D4D-8603-BC0C09B21533}" destId="{054914E1-0FF8-BE4F-98F2-443EFC37722A}" srcOrd="0" destOrd="0" presId="urn:microsoft.com/office/officeart/2005/8/layout/radial3"/>
    <dgm:cxn modelId="{0518B7C5-ACBE-E34C-8C1F-9F29D81BFA76}" srcId="{704721EC-A34C-0049-A343-461BEDFE27B4}" destId="{FA7E98BD-7FE4-634E-9CEE-3EC15F37B0B1}" srcOrd="0" destOrd="0" parTransId="{69E28915-9F48-6843-8EF4-B547209C2FAA}" sibTransId="{1F1FEF3D-07AA-B140-BA35-D55A698DF780}"/>
    <dgm:cxn modelId="{251C25CA-C765-4840-8935-3DF144E0A9F8}" srcId="{FA7E98BD-7FE4-634E-9CEE-3EC15F37B0B1}" destId="{5AF61194-F703-474A-AD46-2330A36AE320}" srcOrd="3" destOrd="0" parTransId="{A08D3BAA-C652-0648-B90D-2654F25F4C91}" sibTransId="{269F8364-4F7D-0E49-B5C3-E67C31802092}"/>
    <dgm:cxn modelId="{B1FD8DD1-6ADF-8542-9A9D-BB2EDA5BB890}" type="presOf" srcId="{704721EC-A34C-0049-A343-461BEDFE27B4}" destId="{AD17A675-505A-CB43-A3CC-AA07B474843B}" srcOrd="0" destOrd="0" presId="urn:microsoft.com/office/officeart/2005/8/layout/radial3"/>
    <dgm:cxn modelId="{E26544DB-C74C-9341-A6BF-796D77EF13F1}" srcId="{FA7E98BD-7FE4-634E-9CEE-3EC15F37B0B1}" destId="{05FA4884-BA60-604D-BE1F-72D5949F176C}" srcOrd="1" destOrd="0" parTransId="{9F6996F2-F7A2-AD47-B013-63555DEAA8AC}" sibTransId="{5D7CFB9C-0031-B148-ADBB-4C5DB3503477}"/>
    <dgm:cxn modelId="{46B0D3DD-6692-5B49-8C35-DC12C4A47811}" srcId="{FA7E98BD-7FE4-634E-9CEE-3EC15F37B0B1}" destId="{70E2EB89-8F32-A44D-A80E-FA4F88A2586A}" srcOrd="0" destOrd="0" parTransId="{82CED952-BD4D-3D4F-BF98-A043E2EE82A8}" sibTransId="{644CF035-A974-E44E-81CB-515FB81C2D19}"/>
    <dgm:cxn modelId="{15588CED-9B57-7140-88BC-050B3AA823E8}" type="presOf" srcId="{5AF61194-F703-474A-AD46-2330A36AE320}" destId="{C89B5C8A-F5B0-3246-8917-86397FB1C656}" srcOrd="0" destOrd="0" presId="urn:microsoft.com/office/officeart/2005/8/layout/radial3"/>
    <dgm:cxn modelId="{C4684EF2-990B-F847-89A7-AFA57BD06B08}" type="presOf" srcId="{70E2EB89-8F32-A44D-A80E-FA4F88A2586A}" destId="{F85C6378-6A4B-9142-9C84-DC915E84FF2F}" srcOrd="0" destOrd="0" presId="urn:microsoft.com/office/officeart/2005/8/layout/radial3"/>
    <dgm:cxn modelId="{09F46FFD-9C1C-024A-95CE-89ED9E45D44F}" srcId="{FA7E98BD-7FE4-634E-9CEE-3EC15F37B0B1}" destId="{CDA906C4-DFA0-8A46-868A-33D7FC73B416}" srcOrd="2" destOrd="0" parTransId="{C9EA75AE-032E-CE4D-B7BF-6E841276E4FB}" sibTransId="{BA07435F-50B2-A345-AB4E-1D257B51A770}"/>
    <dgm:cxn modelId="{C082DD4D-4F24-7B45-83F6-11B37E17B87C}" type="presParOf" srcId="{AD17A675-505A-CB43-A3CC-AA07B474843B}" destId="{415CA040-09DA-C944-B1CA-761978445B1F}" srcOrd="0" destOrd="0" presId="urn:microsoft.com/office/officeart/2005/8/layout/radial3"/>
    <dgm:cxn modelId="{0EF7B3A6-A896-AE46-9EBB-33B07D406C01}" type="presParOf" srcId="{415CA040-09DA-C944-B1CA-761978445B1F}" destId="{8A9AEE00-EAA4-AB40-92EF-076AC68E8540}" srcOrd="0" destOrd="0" presId="urn:microsoft.com/office/officeart/2005/8/layout/radial3"/>
    <dgm:cxn modelId="{F23619BF-D14E-0D44-9072-A55F9E257184}" type="presParOf" srcId="{415CA040-09DA-C944-B1CA-761978445B1F}" destId="{F85C6378-6A4B-9142-9C84-DC915E84FF2F}" srcOrd="1" destOrd="0" presId="urn:microsoft.com/office/officeart/2005/8/layout/radial3"/>
    <dgm:cxn modelId="{E68B48F2-DB67-E943-A515-0B15271A5186}" type="presParOf" srcId="{415CA040-09DA-C944-B1CA-761978445B1F}" destId="{1014B6EB-2AC1-3348-B85F-2BA2C3431D27}" srcOrd="2" destOrd="0" presId="urn:microsoft.com/office/officeart/2005/8/layout/radial3"/>
    <dgm:cxn modelId="{654CB688-E0E4-104D-B300-C0737E2FF3A9}" type="presParOf" srcId="{415CA040-09DA-C944-B1CA-761978445B1F}" destId="{79926553-FDBE-9A4D-B7B1-F734E8431143}" srcOrd="3" destOrd="0" presId="urn:microsoft.com/office/officeart/2005/8/layout/radial3"/>
    <dgm:cxn modelId="{161F5EDF-796C-4040-B727-4F5F45B261B9}" type="presParOf" srcId="{415CA040-09DA-C944-B1CA-761978445B1F}" destId="{C89B5C8A-F5B0-3246-8917-86397FB1C656}" srcOrd="4" destOrd="0" presId="urn:microsoft.com/office/officeart/2005/8/layout/radial3"/>
    <dgm:cxn modelId="{4D266BD4-4AFF-A947-B08B-BEF36BB2B29B}" type="presParOf" srcId="{415CA040-09DA-C944-B1CA-761978445B1F}" destId="{054914E1-0FF8-BE4F-98F2-443EFC37722A}"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8CA2D-592F-0D46-B4B4-271E742901D9}">
      <dsp:nvSpPr>
        <dsp:cNvPr id="0" name=""/>
        <dsp:cNvSpPr/>
      </dsp:nvSpPr>
      <dsp:spPr>
        <a:xfrm>
          <a:off x="200109" y="200"/>
          <a:ext cx="3299344" cy="248269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dirty="0"/>
            <a:t>Concepts and terminology</a:t>
          </a:r>
          <a:r>
            <a:rPr lang="en-US" sz="2000" b="1" kern="1200" dirty="0"/>
            <a:t>:</a:t>
          </a:r>
          <a:r>
            <a:rPr lang="en-US" sz="2000" kern="1200" dirty="0"/>
            <a:t> The commonalities between safety and security are frequently obscured by the use of different concepts and terminologies. </a:t>
          </a:r>
        </a:p>
      </dsp:txBody>
      <dsp:txXfrm>
        <a:off x="200109" y="200"/>
        <a:ext cx="3299344" cy="2482693"/>
      </dsp:txXfrm>
    </dsp:sp>
    <dsp:sp modelId="{D3888135-66DD-D74F-8B17-D341CC601E01}">
      <dsp:nvSpPr>
        <dsp:cNvPr id="0" name=""/>
        <dsp:cNvSpPr/>
      </dsp:nvSpPr>
      <dsp:spPr>
        <a:xfrm>
          <a:off x="3683685" y="93666"/>
          <a:ext cx="3549218" cy="2295760"/>
        </a:xfrm>
        <a:prstGeom prst="rect">
          <a:avLst/>
        </a:prstGeom>
        <a:solidFill>
          <a:srgbClr val="7030A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dirty="0"/>
            <a:t>Principles</a:t>
          </a:r>
          <a:r>
            <a:rPr lang="en-US" sz="2000" kern="1200" dirty="0"/>
            <a:t>: There are many overlaps between safety and security principles, but there are also some significant differences in emphasis and some potential conflicts. </a:t>
          </a:r>
        </a:p>
      </dsp:txBody>
      <dsp:txXfrm>
        <a:off x="3683685" y="93666"/>
        <a:ext cx="3549218" cy="2295760"/>
      </dsp:txXfrm>
    </dsp:sp>
    <dsp:sp modelId="{8DE2CD46-0854-9C45-AFD7-6C9115B8A50E}">
      <dsp:nvSpPr>
        <dsp:cNvPr id="0" name=""/>
        <dsp:cNvSpPr/>
      </dsp:nvSpPr>
      <dsp:spPr>
        <a:xfrm>
          <a:off x="7617246" y="333476"/>
          <a:ext cx="3382985" cy="1786494"/>
        </a:xfrm>
        <a:prstGeom prst="rect">
          <a:avLst/>
        </a:prstGeom>
        <a:solidFill>
          <a:srgbClr val="0070C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dirty="0"/>
            <a:t>Methodology</a:t>
          </a:r>
          <a:r>
            <a:rPr lang="en-US" sz="2000" kern="1200" dirty="0"/>
            <a:t>: Risk assessment is a fundamental step in safety and security analysis, but the underlying threat model is different.</a:t>
          </a:r>
        </a:p>
      </dsp:txBody>
      <dsp:txXfrm>
        <a:off x="7617246" y="333476"/>
        <a:ext cx="3382985" cy="1786494"/>
      </dsp:txXfrm>
    </dsp:sp>
    <dsp:sp modelId="{6283BBB0-1BB6-FE43-97F2-29FE46B03890}">
      <dsp:nvSpPr>
        <dsp:cNvPr id="0" name=""/>
        <dsp:cNvSpPr/>
      </dsp:nvSpPr>
      <dsp:spPr>
        <a:xfrm>
          <a:off x="0" y="2905305"/>
          <a:ext cx="4403707" cy="1499180"/>
        </a:xfrm>
        <a:prstGeom prst="rect">
          <a:avLst/>
        </a:prstGeom>
        <a:solidFill>
          <a:srgbClr val="C0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dirty="0"/>
            <a:t>Security-informed safety cases</a:t>
          </a:r>
          <a:r>
            <a:rPr lang="en-US" sz="2000" b="1" kern="1200" dirty="0"/>
            <a:t>:</a:t>
          </a:r>
          <a:r>
            <a:rPr lang="en-US" sz="2000" kern="1200" dirty="0"/>
            <a:t> Security considerations can have a significant impact on a safety case.</a:t>
          </a:r>
        </a:p>
      </dsp:txBody>
      <dsp:txXfrm>
        <a:off x="0" y="2905305"/>
        <a:ext cx="4403707" cy="1499180"/>
      </dsp:txXfrm>
    </dsp:sp>
    <dsp:sp modelId="{F5EA9F7D-D117-0B46-8AB9-8A480D81E858}">
      <dsp:nvSpPr>
        <dsp:cNvPr id="0" name=""/>
        <dsp:cNvSpPr/>
      </dsp:nvSpPr>
      <dsp:spPr>
        <a:xfrm>
          <a:off x="4941956" y="2667126"/>
          <a:ext cx="5704258" cy="1999923"/>
        </a:xfrm>
        <a:prstGeom prst="rect">
          <a:avLst/>
        </a:prstGeom>
        <a:solidFill>
          <a:schemeClr val="accent6">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10"/>
            </a:spcAft>
            <a:buNone/>
          </a:pPr>
          <a:r>
            <a:rPr lang="en-US" sz="2000" b="1" u="sng" kern="1200" dirty="0"/>
            <a:t>Standards</a:t>
          </a:r>
          <a:r>
            <a:rPr lang="en-US" sz="2000" kern="1200" dirty="0"/>
            <a:t>: Safety standards already require “malevolent and unauthorized actions to be considered during hazard and risk analysis”, but the standards framework for dealing with security-informed safety needs to be more explicitly designed than is currently the case.</a:t>
          </a:r>
        </a:p>
      </dsp:txBody>
      <dsp:txXfrm>
        <a:off x="4941956" y="2667126"/>
        <a:ext cx="5704258" cy="1999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AEE00-EAA4-AB40-92EF-076AC68E8540}">
      <dsp:nvSpPr>
        <dsp:cNvPr id="0" name=""/>
        <dsp:cNvSpPr/>
      </dsp:nvSpPr>
      <dsp:spPr>
        <a:xfrm>
          <a:off x="1839551" y="1344555"/>
          <a:ext cx="3116791" cy="3116791"/>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Risk Management</a:t>
          </a:r>
        </a:p>
      </dsp:txBody>
      <dsp:txXfrm>
        <a:off x="2295994" y="1800998"/>
        <a:ext cx="2203905" cy="2203905"/>
      </dsp:txXfrm>
    </dsp:sp>
    <dsp:sp modelId="{F85C6378-6A4B-9142-9C84-DC915E84FF2F}">
      <dsp:nvSpPr>
        <dsp:cNvPr id="0" name=""/>
        <dsp:cNvSpPr/>
      </dsp:nvSpPr>
      <dsp:spPr>
        <a:xfrm>
          <a:off x="2618749" y="96160"/>
          <a:ext cx="1558395" cy="1558395"/>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Identify</a:t>
          </a:r>
        </a:p>
      </dsp:txBody>
      <dsp:txXfrm>
        <a:off x="2846971" y="324382"/>
        <a:ext cx="1101951" cy="1101951"/>
      </dsp:txXfrm>
    </dsp:sp>
    <dsp:sp modelId="{1014B6EB-2AC1-3348-B85F-2BA2C3431D27}">
      <dsp:nvSpPr>
        <dsp:cNvPr id="0" name=""/>
        <dsp:cNvSpPr/>
      </dsp:nvSpPr>
      <dsp:spPr>
        <a:xfrm>
          <a:off x="4547105" y="1497192"/>
          <a:ext cx="1558395" cy="1558395"/>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Analyze</a:t>
          </a:r>
        </a:p>
      </dsp:txBody>
      <dsp:txXfrm>
        <a:off x="4775327" y="1725414"/>
        <a:ext cx="1101951" cy="1101951"/>
      </dsp:txXfrm>
    </dsp:sp>
    <dsp:sp modelId="{79926553-FDBE-9A4D-B7B1-F734E8431143}">
      <dsp:nvSpPr>
        <dsp:cNvPr id="0" name=""/>
        <dsp:cNvSpPr/>
      </dsp:nvSpPr>
      <dsp:spPr>
        <a:xfrm>
          <a:off x="3810538" y="3764110"/>
          <a:ext cx="1558395" cy="1558395"/>
        </a:xfrm>
        <a:prstGeom prst="ellipse">
          <a:avLst/>
        </a:prstGeom>
        <a:solidFill>
          <a:schemeClr val="accent5">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Action</a:t>
          </a:r>
        </a:p>
      </dsp:txBody>
      <dsp:txXfrm>
        <a:off x="4038760" y="3992332"/>
        <a:ext cx="1101951" cy="1101951"/>
      </dsp:txXfrm>
    </dsp:sp>
    <dsp:sp modelId="{C89B5C8A-F5B0-3246-8917-86397FB1C656}">
      <dsp:nvSpPr>
        <dsp:cNvPr id="0" name=""/>
        <dsp:cNvSpPr/>
      </dsp:nvSpPr>
      <dsp:spPr>
        <a:xfrm>
          <a:off x="1426960" y="3764110"/>
          <a:ext cx="1558395" cy="1558395"/>
        </a:xfrm>
        <a:prstGeom prst="ellipse">
          <a:avLst/>
        </a:prstGeom>
        <a:solidFill>
          <a:schemeClr val="accent6">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Monitor</a:t>
          </a:r>
        </a:p>
      </dsp:txBody>
      <dsp:txXfrm>
        <a:off x="1655182" y="3992332"/>
        <a:ext cx="1101951" cy="1101951"/>
      </dsp:txXfrm>
    </dsp:sp>
    <dsp:sp modelId="{054914E1-0FF8-BE4F-98F2-443EFC37722A}">
      <dsp:nvSpPr>
        <dsp:cNvPr id="0" name=""/>
        <dsp:cNvSpPr/>
      </dsp:nvSpPr>
      <dsp:spPr>
        <a:xfrm>
          <a:off x="690393" y="1497192"/>
          <a:ext cx="1558395" cy="1558395"/>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Control</a:t>
          </a:r>
        </a:p>
      </dsp:txBody>
      <dsp:txXfrm>
        <a:off x="918615"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8/30/2021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1C5F2-22A2-3A4E-97B7-50622A799E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968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1C5F2-22A2-3A4E-97B7-50622A799E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80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ideia</a:t>
            </a:r>
            <a:r>
              <a:rPr lang="en-US" dirty="0"/>
              <a:t> </a:t>
            </a:r>
            <a:r>
              <a:rPr lang="en-US" dirty="0" err="1"/>
              <a:t>aqui</a:t>
            </a:r>
            <a:r>
              <a:rPr lang="en-US" dirty="0"/>
              <a:t> </a:t>
            </a:r>
            <a:r>
              <a:rPr lang="en-US" dirty="0" err="1"/>
              <a:t>é</a:t>
            </a:r>
            <a:r>
              <a:rPr lang="en-US" dirty="0"/>
              <a:t> que </a:t>
            </a:r>
            <a:r>
              <a:rPr lang="en-US" dirty="0" err="1"/>
              <a:t>explicar</a:t>
            </a:r>
            <a:r>
              <a:rPr lang="en-US" dirty="0"/>
              <a:t> o </a:t>
            </a:r>
            <a:r>
              <a:rPr lang="en-US" dirty="0" err="1"/>
              <a:t>problema</a:t>
            </a:r>
            <a:r>
              <a:rPr lang="en-US" dirty="0"/>
              <a:t> da </a:t>
            </a:r>
            <a:r>
              <a:rPr lang="en-US" dirty="0" err="1"/>
              <a:t>interpretação</a:t>
            </a:r>
            <a:r>
              <a:rPr lang="en-US" dirty="0"/>
              <a:t> </a:t>
            </a:r>
            <a:r>
              <a:rPr lang="en-US" dirty="0" err="1"/>
              <a:t>incorreta</a:t>
            </a:r>
            <a:r>
              <a:rPr lang="en-US" dirty="0"/>
              <a:t> dos </a:t>
            </a:r>
            <a:r>
              <a:rPr lang="en-US" dirty="0" err="1"/>
              <a:t>comandos</a:t>
            </a:r>
            <a:r>
              <a:rPr lang="en-US" dirty="0"/>
              <a:t> </a:t>
            </a:r>
            <a:r>
              <a:rPr lang="en-US" dirty="0" err="1"/>
              <a:t>pelo</a:t>
            </a:r>
            <a:r>
              <a:rPr lang="en-US" dirty="0"/>
              <a:t> </a:t>
            </a:r>
            <a:r>
              <a:rPr lang="en-US" dirty="0" err="1"/>
              <a:t>piloto</a:t>
            </a:r>
            <a:r>
              <a:rPr lang="en-US" dirty="0"/>
              <a:t> e que </a:t>
            </a:r>
            <a:r>
              <a:rPr lang="en-US" dirty="0" err="1"/>
              <a:t>poderia</a:t>
            </a:r>
            <a:r>
              <a:rPr lang="en-US" dirty="0"/>
              <a:t> </a:t>
            </a:r>
            <a:r>
              <a:rPr lang="en-US" dirty="0" err="1"/>
              <a:t>ter</a:t>
            </a:r>
            <a:r>
              <a:rPr lang="en-US" dirty="0"/>
              <a:t> </a:t>
            </a:r>
            <a:r>
              <a:rPr lang="en-US" dirty="0" err="1"/>
              <a:t>sido</a:t>
            </a:r>
            <a:r>
              <a:rPr lang="en-US" dirty="0"/>
              <a:t> </a:t>
            </a:r>
            <a:r>
              <a:rPr lang="en-US" dirty="0" err="1"/>
              <a:t>evitada</a:t>
            </a:r>
            <a:r>
              <a:rPr lang="en-US" dirty="0"/>
              <a:t> </a:t>
            </a:r>
            <a:r>
              <a:rPr lang="en-US" dirty="0" err="1"/>
              <a:t>em</a:t>
            </a:r>
            <a:r>
              <a:rPr lang="en-US" dirty="0"/>
              <a:t> </a:t>
            </a:r>
            <a:r>
              <a:rPr lang="en-US" dirty="0" err="1"/>
              <a:t>projeto</a:t>
            </a:r>
            <a:r>
              <a:rPr lang="en-US" dirty="0"/>
              <a:t>, </a:t>
            </a:r>
            <a:r>
              <a:rPr lang="en-US" dirty="0" err="1"/>
              <a:t>lembre</a:t>
            </a:r>
            <a:r>
              <a:rPr lang="en-US" dirty="0"/>
              <a:t>-se que o </a:t>
            </a:r>
            <a:r>
              <a:rPr lang="en-US" dirty="0" err="1"/>
              <a:t>ocorreu</a:t>
            </a:r>
            <a:r>
              <a:rPr lang="en-US" dirty="0"/>
              <a:t> </a:t>
            </a:r>
            <a:r>
              <a:rPr lang="en-US" dirty="0" err="1"/>
              <a:t>é</a:t>
            </a:r>
            <a:r>
              <a:rPr lang="en-US" dirty="0"/>
              <a:t> que o </a:t>
            </a:r>
            <a:r>
              <a:rPr lang="en-US" dirty="0" err="1"/>
              <a:t>sistema</a:t>
            </a:r>
            <a:r>
              <a:rPr lang="en-US" dirty="0"/>
              <a:t> </a:t>
            </a:r>
            <a:r>
              <a:rPr lang="en-US" dirty="0" err="1"/>
              <a:t>voltou</a:t>
            </a:r>
            <a:r>
              <a:rPr lang="en-US" dirty="0"/>
              <a:t> a </a:t>
            </a:r>
            <a:r>
              <a:rPr lang="en-US" dirty="0" err="1"/>
              <a:t>atuar</a:t>
            </a:r>
            <a:r>
              <a:rPr lang="en-US" dirty="0"/>
              <a:t> </a:t>
            </a:r>
            <a:r>
              <a:rPr lang="en-US" dirty="0" err="1"/>
              <a:t>contrariando</a:t>
            </a:r>
            <a:r>
              <a:rPr lang="en-US" dirty="0"/>
              <a:t> o </a:t>
            </a:r>
            <a:r>
              <a:rPr lang="en-US" dirty="0" err="1"/>
              <a:t>comando</a:t>
            </a:r>
            <a:r>
              <a:rPr lang="en-US" dirty="0"/>
              <a:t> dos </a:t>
            </a:r>
            <a:r>
              <a:rPr lang="en-US" dirty="0" err="1"/>
              <a:t>pilotos</a:t>
            </a:r>
            <a:r>
              <a:rPr lang="en-US" dirty="0"/>
              <a:t>.</a:t>
            </a:r>
          </a:p>
        </p:txBody>
      </p:sp>
      <p:sp>
        <p:nvSpPr>
          <p:cNvPr id="4" name="Slide Number Placeholder 3"/>
          <p:cNvSpPr>
            <a:spLocks noGrp="1"/>
          </p:cNvSpPr>
          <p:nvPr>
            <p:ph type="sldNum" sz="quarter" idx="5"/>
          </p:nvPr>
        </p:nvSpPr>
        <p:spPr/>
        <p:txBody>
          <a:bodyPr/>
          <a:lstStyle/>
          <a:p>
            <a:fld id="{F265B6E2-4ED3-5447-AEFE-CC6D843EC761}" type="slidenum">
              <a:rPr lang="en-US" smtClean="0"/>
              <a:t>12</a:t>
            </a:fld>
            <a:endParaRPr lang="en-US"/>
          </a:p>
        </p:txBody>
      </p:sp>
    </p:spTree>
    <p:extLst>
      <p:ext uri="{BB962C8B-B14F-4D97-AF65-F5344CB8AC3E}">
        <p14:creationId xmlns:p14="http://schemas.microsoft.com/office/powerpoint/2010/main" val="948611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14</a:t>
            </a:fld>
            <a:endParaRPr lang="en-US"/>
          </a:p>
        </p:txBody>
      </p:sp>
    </p:spTree>
    <p:extLst>
      <p:ext uri="{BB962C8B-B14F-4D97-AF65-F5344CB8AC3E}">
        <p14:creationId xmlns:p14="http://schemas.microsoft.com/office/powerpoint/2010/main" val="380427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Principles: For example, “defense in depth” is an important architectural principle for both safety and security that depends on the use of multiple, and as far as possible independent, barriers. However, security considerations are likely to challenge the effectiveness and independence of safety barriers.</a:t>
            </a:r>
          </a:p>
          <a:p>
            <a:r>
              <a:rPr lang="en-US" dirty="0"/>
              <a:t>Security-informed safety cases. Security considerations can have a significant impact on a safety case. For example, there needs to be an impact analysis of the response to security threats and discovery of new vulnerabilities and reduction in the strength of protection mechanism. This suggests a greater emphasis on resilience of the design.</a:t>
            </a:r>
          </a:p>
        </p:txBody>
      </p:sp>
      <p:sp>
        <p:nvSpPr>
          <p:cNvPr id="4" name="Slide Number Placeholder 3"/>
          <p:cNvSpPr>
            <a:spLocks noGrp="1"/>
          </p:cNvSpPr>
          <p:nvPr>
            <p:ph type="sldNum" sz="quarter" idx="5"/>
          </p:nvPr>
        </p:nvSpPr>
        <p:spPr/>
        <p:txBody>
          <a:bodyPr/>
          <a:lstStyle/>
          <a:p>
            <a:fld id="{F265B6E2-4ED3-5447-AEFE-CC6D843EC761}" type="slidenum">
              <a:rPr lang="en-US" smtClean="0"/>
              <a:t>24</a:t>
            </a:fld>
            <a:endParaRPr lang="en-US"/>
          </a:p>
        </p:txBody>
      </p:sp>
    </p:spTree>
    <p:extLst>
      <p:ext uri="{BB962C8B-B14F-4D97-AF65-F5344CB8AC3E}">
        <p14:creationId xmlns:p14="http://schemas.microsoft.com/office/powerpoint/2010/main" val="2295500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22089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247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67047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451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62183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6130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xfrm>
            <a:off x="213360" y="1303020"/>
            <a:ext cx="11780520" cy="4846320"/>
          </a:xfrm>
          <a:prstGeom prst="rect">
            <a:avLst/>
          </a:prstGeom>
        </p:spPr>
        <p:txBody>
          <a:bodyPr/>
          <a:lstStyle>
            <a:lvl1pPr>
              <a:lnSpc>
                <a:spcPct val="100000"/>
              </a:lnSpc>
              <a:buFont typeface="Arial"/>
              <a:buChar char="■"/>
              <a:defRPr sz="1980"/>
            </a:lvl1pPr>
            <a:lvl2pPr>
              <a:buFont typeface="Arial"/>
              <a:buChar char="•"/>
              <a:defRPr sz="1620"/>
            </a:lvl2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206880302"/>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tiff"/><Relationship Id="rId4" Type="http://schemas.openxmlformats.org/officeDocument/2006/relationships/image" Target="../media/image2.tif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EAB9AFF-630F-2F47-81F5-BBFF742C0460}"/>
              </a:ext>
            </a:extLst>
          </p:cNvPr>
          <p:cNvPicPr>
            <a:picLocks noChangeAspect="1"/>
          </p:cNvPicPr>
          <p:nvPr userDrawn="1"/>
        </p:nvPicPr>
        <p:blipFill>
          <a:blip r:embed="rId4"/>
          <a:stretch>
            <a:fillRect/>
          </a:stretch>
        </p:blipFill>
        <p:spPr>
          <a:xfrm>
            <a:off x="815703" y="5909419"/>
            <a:ext cx="1046054" cy="679935"/>
          </a:xfrm>
          <a:prstGeom prst="rect">
            <a:avLst/>
          </a:prstGeom>
        </p:spPr>
      </p:pic>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chemeClr val="accent6">
                    <a:lumMod val="50000"/>
                  </a:schemeClr>
                </a:solidFill>
              </a:rPr>
              <a:pPr algn="ctr"/>
              <a:t>‹nº›</a:t>
            </a:fld>
            <a:endParaRPr lang="en-US" sz="1400" dirty="0">
              <a:solidFill>
                <a:schemeClr val="accent6">
                  <a:lumMod val="50000"/>
                </a:schemeClr>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233307" y="6164133"/>
            <a:ext cx="274983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1" dirty="0">
                <a:solidFill>
                  <a:schemeClr val="accent6">
                    <a:lumMod val="50000"/>
                  </a:schemeClr>
                </a:solidFill>
                <a:latin typeface="Abadi" panose="020B0604020104020204" pitchFamily="34" charset="0"/>
              </a:rPr>
              <a:t>SYST 687 – Paulo C. Costa, Ph.D.</a:t>
            </a:r>
          </a:p>
        </p:txBody>
      </p:sp>
      <p:sp>
        <p:nvSpPr>
          <p:cNvPr id="4" name="Rectangle 3">
            <a:extLst>
              <a:ext uri="{FF2B5EF4-FFF2-40B4-BE49-F238E27FC236}">
                <a16:creationId xmlns:a16="http://schemas.microsoft.com/office/drawing/2014/main" id="{B858506A-121D-4E4E-A1A7-317D2A52E0C0}"/>
              </a:ext>
            </a:extLst>
          </p:cNvPr>
          <p:cNvSpPr/>
          <p:nvPr userDrawn="1"/>
        </p:nvSpPr>
        <p:spPr>
          <a:xfrm>
            <a:off x="2365565" y="6164132"/>
            <a:ext cx="2092432" cy="276999"/>
          </a:xfrm>
          <a:prstGeom prst="rect">
            <a:avLst/>
          </a:prstGeom>
        </p:spPr>
        <p:txBody>
          <a:bodyPr wrap="none">
            <a:spAutoFit/>
          </a:bodyPr>
          <a:lstStyle/>
          <a:p>
            <a:r>
              <a:rPr lang="en-US" sz="1200" i="1" dirty="0">
                <a:solidFill>
                  <a:schemeClr val="accent6">
                    <a:lumMod val="50000"/>
                  </a:schemeClr>
                </a:solidFill>
                <a:latin typeface="Abadi" panose="020F0502020204030204" pitchFamily="34" charset="0"/>
              </a:rPr>
              <a:t>Where Innovation Is Tradition</a:t>
            </a:r>
          </a:p>
        </p:txBody>
      </p:sp>
      <p:pic>
        <p:nvPicPr>
          <p:cNvPr id="5" name="Picture 4">
            <a:extLst>
              <a:ext uri="{FF2B5EF4-FFF2-40B4-BE49-F238E27FC236}">
                <a16:creationId xmlns:a16="http://schemas.microsoft.com/office/drawing/2014/main" id="{38EB7121-1EB5-0546-9AED-44C89A74F7C8}"/>
              </a:ext>
            </a:extLst>
          </p:cNvPr>
          <p:cNvPicPr>
            <a:picLocks noChangeAspect="1"/>
          </p:cNvPicPr>
          <p:nvPr userDrawn="1"/>
        </p:nvPicPr>
        <p:blipFill>
          <a:blip r:embed="rId5"/>
          <a:stretch>
            <a:fillRect/>
          </a:stretch>
        </p:blipFill>
        <p:spPr>
          <a:xfrm>
            <a:off x="10480431" y="5962800"/>
            <a:ext cx="780366" cy="780366"/>
          </a:xfrm>
          <a:prstGeom prst="rect">
            <a:avLst/>
          </a:prstGeom>
        </p:spPr>
      </p:pic>
    </p:spTree>
    <p:extLst>
      <p:ext uri="{BB962C8B-B14F-4D97-AF65-F5344CB8AC3E}">
        <p14:creationId xmlns:p14="http://schemas.microsoft.com/office/powerpoint/2010/main" val="144397654"/>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TC3023–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629830"/>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TC2027–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81101"/>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www.popularmechanics.com/space/moon-mars/news/a28632/the-dumb-mistake-that-doomed-a-mars-probe-in-1999/" TargetMode="External"/><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hyperlink" Target="https://www.simscale.com/blog/2017/12/nasa-mars-climate-orbiter-metric/"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lcYkOh4nwe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bc.com/news/world-latin-america-2360952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hyperlink" Target="https://www.youtube.com/watch?v=horm8n5CLNk"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bc.com/news/world-us-canada-44421785"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infosecurity-magazine.com/news/energy-giant-edp-hit-10-million/"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07%2F978-3-319-16486-1_31" TargetMode="External"/><Relationship Id="rId2" Type="http://schemas.openxmlformats.org/officeDocument/2006/relationships/hyperlink" Target="https://en.wikipedia.org/wiki/Doi_(identifier)" TargetMode="Externa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hyperlink" Target="https://en.wikipedia.org/wiki/Special:BookSources/978-3-319-16485-4" TargetMode="External"/><Relationship Id="rId4" Type="http://schemas.openxmlformats.org/officeDocument/2006/relationships/hyperlink" Target="https://en.wikipedia.org/wiki/ISBN_(identifier)"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rwigKjEsdTc?feature=oembed"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cotsjournalonline.com/"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cotsjournalonline.com/"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Computer and Information Security</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02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49857" y="61270"/>
            <a:ext cx="10360083" cy="744548"/>
          </a:xfrm>
        </p:spPr>
        <p:txBody>
          <a:bodyPr>
            <a:normAutofit/>
          </a:bodyPr>
          <a:lstStyle/>
          <a:p>
            <a:r>
              <a:rPr lang="en-US" dirty="0">
                <a:latin typeface="Aharoni" panose="02010803020104030203" pitchFamily="2" charset="-79"/>
                <a:cs typeface="Aharoni" panose="02010803020104030203" pitchFamily="2" charset="-79"/>
              </a:rPr>
              <a:t>Why is it important?</a:t>
            </a:r>
          </a:p>
        </p:txBody>
      </p:sp>
      <p:sp>
        <p:nvSpPr>
          <p:cNvPr id="6" name="Rectangle 5">
            <a:extLst>
              <a:ext uri="{FF2B5EF4-FFF2-40B4-BE49-F238E27FC236}">
                <a16:creationId xmlns:a16="http://schemas.microsoft.com/office/drawing/2014/main" id="{617D393B-6C62-A047-95DE-0FBD52BA95FE}"/>
              </a:ext>
            </a:extLst>
          </p:cNvPr>
          <p:cNvSpPr/>
          <p:nvPr/>
        </p:nvSpPr>
        <p:spPr>
          <a:xfrm>
            <a:off x="6681733" y="552314"/>
            <a:ext cx="5041746" cy="2308324"/>
          </a:xfrm>
          <a:prstGeom prst="rect">
            <a:avLst/>
          </a:prstGeom>
        </p:spPr>
        <p:txBody>
          <a:bodyPr wrap="square">
            <a:spAutoFit/>
          </a:bodyPr>
          <a:lstStyle/>
          <a:p>
            <a:pPr algn="just"/>
            <a:r>
              <a:rPr lang="en-US" sz="2400" dirty="0">
                <a:solidFill>
                  <a:schemeClr val="accent6">
                    <a:lumMod val="50000"/>
                  </a:schemeClr>
                </a:solidFill>
                <a:latin typeface="+mj-lt"/>
              </a:rPr>
              <a:t>In 1999, NASA lost its $125-million Mars Climate Orbiter because spacecraft engineers </a:t>
            </a:r>
            <a:r>
              <a:rPr lang="en-US" sz="2400" b="1" dirty="0">
                <a:solidFill>
                  <a:schemeClr val="accent6">
                    <a:lumMod val="50000"/>
                  </a:schemeClr>
                </a:solidFill>
                <a:latin typeface="+mj-lt"/>
              </a:rPr>
              <a:t>failed to convert from English to metric measurements</a:t>
            </a:r>
            <a:r>
              <a:rPr lang="en-US" sz="2400" dirty="0">
                <a:solidFill>
                  <a:schemeClr val="accent6">
                    <a:lumMod val="50000"/>
                  </a:schemeClr>
                </a:solidFill>
                <a:latin typeface="+mj-lt"/>
              </a:rPr>
              <a:t> when exchanging vital data before the craft was launched.</a:t>
            </a:r>
          </a:p>
        </p:txBody>
      </p:sp>
      <p:pic>
        <p:nvPicPr>
          <p:cNvPr id="7" name="Picture 6">
            <a:extLst>
              <a:ext uri="{FF2B5EF4-FFF2-40B4-BE49-F238E27FC236}">
                <a16:creationId xmlns:a16="http://schemas.microsoft.com/office/drawing/2014/main" id="{F4D2280F-2680-6440-B198-220C7A2EEC1F}"/>
              </a:ext>
            </a:extLst>
          </p:cNvPr>
          <p:cNvPicPr>
            <a:picLocks noChangeAspect="1"/>
          </p:cNvPicPr>
          <p:nvPr/>
        </p:nvPicPr>
        <p:blipFill>
          <a:blip r:embed="rId2"/>
          <a:stretch>
            <a:fillRect/>
          </a:stretch>
        </p:blipFill>
        <p:spPr>
          <a:xfrm>
            <a:off x="7048945" y="3067180"/>
            <a:ext cx="4307321" cy="2422868"/>
          </a:xfrm>
          <a:prstGeom prst="rect">
            <a:avLst/>
          </a:prstGeom>
        </p:spPr>
      </p:pic>
      <p:sp>
        <p:nvSpPr>
          <p:cNvPr id="8" name="Rectangle 7">
            <a:extLst>
              <a:ext uri="{FF2B5EF4-FFF2-40B4-BE49-F238E27FC236}">
                <a16:creationId xmlns:a16="http://schemas.microsoft.com/office/drawing/2014/main" id="{60388CD9-340E-7C4E-9000-A91E65357C17}"/>
              </a:ext>
            </a:extLst>
          </p:cNvPr>
          <p:cNvSpPr/>
          <p:nvPr/>
        </p:nvSpPr>
        <p:spPr>
          <a:xfrm>
            <a:off x="585733" y="4915459"/>
            <a:ext cx="6096000" cy="738664"/>
          </a:xfrm>
          <a:prstGeom prst="rect">
            <a:avLst/>
          </a:prstGeom>
        </p:spPr>
        <p:txBody>
          <a:bodyPr>
            <a:spAutoFit/>
          </a:bodyPr>
          <a:lstStyle/>
          <a:p>
            <a:pPr marL="342900" indent="-342900">
              <a:buFont typeface="+mj-lt"/>
              <a:buAutoNum type="arabicPeriod"/>
            </a:pPr>
            <a:r>
              <a:rPr lang="en-US" sz="1400" dirty="0">
                <a:hlinkClick r:id="rId3"/>
              </a:rPr>
              <a:t>https://www.popularmechanics.com/space/moon-mars/news/a28632/the-dumb-mistake-that-doomed-a-mars-probe-in-1999/</a:t>
            </a:r>
            <a:endParaRPr lang="en-US" sz="1400" dirty="0"/>
          </a:p>
          <a:p>
            <a:pPr marL="342900" indent="-342900">
              <a:buFont typeface="+mj-lt"/>
              <a:buAutoNum type="arabicPeriod"/>
            </a:pPr>
            <a:r>
              <a:rPr lang="en-US" sz="1400" dirty="0">
                <a:hlinkClick r:id="rId4"/>
              </a:rPr>
              <a:t>https://www.simscale.com/blog/2017/12/nasa-mars-climate-orbiter-metric/</a:t>
            </a:r>
            <a:endParaRPr lang="en-US" sz="1400" dirty="0"/>
          </a:p>
        </p:txBody>
      </p:sp>
      <p:pic>
        <p:nvPicPr>
          <p:cNvPr id="9" name="Picture 8">
            <a:extLst>
              <a:ext uri="{FF2B5EF4-FFF2-40B4-BE49-F238E27FC236}">
                <a16:creationId xmlns:a16="http://schemas.microsoft.com/office/drawing/2014/main" id="{52BE08F3-8622-114F-BBB6-D868A688C721}"/>
              </a:ext>
            </a:extLst>
          </p:cNvPr>
          <p:cNvPicPr>
            <a:picLocks noChangeAspect="1"/>
          </p:cNvPicPr>
          <p:nvPr/>
        </p:nvPicPr>
        <p:blipFill rotWithShape="1">
          <a:blip r:embed="rId5"/>
          <a:srcRect l="4858" t="4981" r="4244" b="10328"/>
          <a:stretch/>
        </p:blipFill>
        <p:spPr>
          <a:xfrm>
            <a:off x="566057" y="1043442"/>
            <a:ext cx="5541087" cy="3872017"/>
          </a:xfrm>
          <a:prstGeom prst="rect">
            <a:avLst/>
          </a:prstGeom>
        </p:spPr>
      </p:pic>
      <p:sp>
        <p:nvSpPr>
          <p:cNvPr id="10" name="Rectangle 9">
            <a:extLst>
              <a:ext uri="{FF2B5EF4-FFF2-40B4-BE49-F238E27FC236}">
                <a16:creationId xmlns:a16="http://schemas.microsoft.com/office/drawing/2014/main" id="{EF98EA22-ACD4-0C44-ACF9-757B493EF8C7}"/>
              </a:ext>
            </a:extLst>
          </p:cNvPr>
          <p:cNvSpPr/>
          <p:nvPr/>
        </p:nvSpPr>
        <p:spPr>
          <a:xfrm>
            <a:off x="760251" y="887436"/>
            <a:ext cx="4750018" cy="369332"/>
          </a:xfrm>
          <a:prstGeom prst="rect">
            <a:avLst/>
          </a:prstGeom>
        </p:spPr>
        <p:txBody>
          <a:bodyPr wrap="none">
            <a:spAutoFit/>
          </a:bodyPr>
          <a:lstStyle/>
          <a:p>
            <a:r>
              <a:rPr lang="en-US" dirty="0">
                <a:latin typeface="Aharoni" panose="02010803020104030203" pitchFamily="2" charset="-79"/>
                <a:cs typeface="Aharoni" panose="02010803020104030203" pitchFamily="2" charset="-79"/>
              </a:rPr>
              <a:t>Mars Probe Lost Due to Simple Math Error</a:t>
            </a:r>
            <a:endParaRPr lang="en-US" dirty="0"/>
          </a:p>
        </p:txBody>
      </p:sp>
    </p:spTree>
    <p:extLst>
      <p:ext uri="{BB962C8B-B14F-4D97-AF65-F5344CB8AC3E}">
        <p14:creationId xmlns:p14="http://schemas.microsoft.com/office/powerpoint/2010/main" val="1408593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391361" y="187963"/>
            <a:ext cx="10360083" cy="744548"/>
          </a:xfrm>
        </p:spPr>
        <p:txBody>
          <a:bodyPr>
            <a:normAutofit/>
          </a:bodyPr>
          <a:lstStyle/>
          <a:p>
            <a:r>
              <a:rPr lang="en-US" dirty="0">
                <a:latin typeface="Aharoni" panose="02010803020104030203" pitchFamily="2" charset="-79"/>
                <a:cs typeface="Aharoni" panose="02010803020104030203" pitchFamily="2" charset="-79"/>
              </a:rPr>
              <a:t>A little deeper…</a:t>
            </a:r>
          </a:p>
        </p:txBody>
      </p:sp>
      <p:sp>
        <p:nvSpPr>
          <p:cNvPr id="8" name="Rectangle 7">
            <a:extLst>
              <a:ext uri="{FF2B5EF4-FFF2-40B4-BE49-F238E27FC236}">
                <a16:creationId xmlns:a16="http://schemas.microsoft.com/office/drawing/2014/main" id="{60388CD9-340E-7C4E-9000-A91E65357C17}"/>
              </a:ext>
            </a:extLst>
          </p:cNvPr>
          <p:cNvSpPr/>
          <p:nvPr/>
        </p:nvSpPr>
        <p:spPr>
          <a:xfrm>
            <a:off x="3965094" y="5366563"/>
            <a:ext cx="6096000" cy="307777"/>
          </a:xfrm>
          <a:prstGeom prst="rect">
            <a:avLst/>
          </a:prstGeom>
        </p:spPr>
        <p:txBody>
          <a:bodyPr>
            <a:spAutoFit/>
          </a:bodyPr>
          <a:lstStyle/>
          <a:p>
            <a:r>
              <a:rPr lang="en-US" sz="1400" dirty="0">
                <a:hlinkClick r:id="rId2"/>
              </a:rPr>
              <a:t>https://www.youtube.com/watch?v=lcYkOh4nweE</a:t>
            </a:r>
            <a:endParaRPr lang="en-US" sz="1400" dirty="0"/>
          </a:p>
        </p:txBody>
      </p:sp>
      <p:pic>
        <p:nvPicPr>
          <p:cNvPr id="2" name="Picture 1">
            <a:hlinkClick r:id="rId2"/>
            <a:extLst>
              <a:ext uri="{FF2B5EF4-FFF2-40B4-BE49-F238E27FC236}">
                <a16:creationId xmlns:a16="http://schemas.microsoft.com/office/drawing/2014/main" id="{2829E9DC-CB55-104F-B81C-7D376EAF2861}"/>
              </a:ext>
            </a:extLst>
          </p:cNvPr>
          <p:cNvPicPr>
            <a:picLocks noChangeAspect="1"/>
          </p:cNvPicPr>
          <p:nvPr/>
        </p:nvPicPr>
        <p:blipFill>
          <a:blip r:embed="rId3"/>
          <a:stretch>
            <a:fillRect/>
          </a:stretch>
        </p:blipFill>
        <p:spPr>
          <a:xfrm>
            <a:off x="1877402" y="1059205"/>
            <a:ext cx="8437196" cy="40539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2991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113559" y="167967"/>
            <a:ext cx="10360083" cy="744548"/>
          </a:xfrm>
        </p:spPr>
        <p:txBody>
          <a:bodyPr>
            <a:normAutofit/>
          </a:bodyPr>
          <a:lstStyle/>
          <a:p>
            <a:r>
              <a:rPr lang="en-US" dirty="0">
                <a:latin typeface="Aharoni" panose="02010803020104030203" pitchFamily="2" charset="-79"/>
                <a:cs typeface="Aharoni" panose="02010803020104030203" pitchFamily="2" charset="-79"/>
              </a:rPr>
              <a:t>Why is it important?</a:t>
            </a:r>
          </a:p>
        </p:txBody>
      </p:sp>
      <p:sp>
        <p:nvSpPr>
          <p:cNvPr id="6" name="Rectangle 5">
            <a:extLst>
              <a:ext uri="{FF2B5EF4-FFF2-40B4-BE49-F238E27FC236}">
                <a16:creationId xmlns:a16="http://schemas.microsoft.com/office/drawing/2014/main" id="{617D393B-6C62-A047-95DE-0FBD52BA95FE}"/>
              </a:ext>
            </a:extLst>
          </p:cNvPr>
          <p:cNvSpPr/>
          <p:nvPr/>
        </p:nvSpPr>
        <p:spPr>
          <a:xfrm>
            <a:off x="7036696" y="895085"/>
            <a:ext cx="5041745" cy="4524315"/>
          </a:xfrm>
          <a:prstGeom prst="rect">
            <a:avLst/>
          </a:prstGeom>
        </p:spPr>
        <p:txBody>
          <a:bodyPr wrap="square">
            <a:spAutoFit/>
          </a:bodyPr>
          <a:lstStyle/>
          <a:p>
            <a:pPr algn="just"/>
            <a:r>
              <a:rPr lang="en-US" sz="2400" dirty="0">
                <a:solidFill>
                  <a:schemeClr val="accent6">
                    <a:lumMod val="50000"/>
                  </a:schemeClr>
                </a:solidFill>
                <a:latin typeface="+mj-lt"/>
              </a:rPr>
              <a:t>On the evening of July 17, 2007, the Airbus A320-233 executing the flight overran runway 35L at São Paulo during moderate rain and crashed into a nearby TAM Express warehouse adjacent to a Shell filling station. The plane exploded on impact, killing all 187 passengers and crew on board and 12 people on the ground. The investigation concluded that accident was caused by errors committed by the pilots during the landing at São Paulo.</a:t>
            </a:r>
          </a:p>
        </p:txBody>
      </p:sp>
      <p:sp>
        <p:nvSpPr>
          <p:cNvPr id="8" name="Rectangle 7">
            <a:extLst>
              <a:ext uri="{FF2B5EF4-FFF2-40B4-BE49-F238E27FC236}">
                <a16:creationId xmlns:a16="http://schemas.microsoft.com/office/drawing/2014/main" id="{60388CD9-340E-7C4E-9000-A91E65357C17}"/>
              </a:ext>
            </a:extLst>
          </p:cNvPr>
          <p:cNvSpPr/>
          <p:nvPr/>
        </p:nvSpPr>
        <p:spPr>
          <a:xfrm>
            <a:off x="549857" y="5181887"/>
            <a:ext cx="6096000" cy="523220"/>
          </a:xfrm>
          <a:prstGeom prst="rect">
            <a:avLst/>
          </a:prstGeom>
        </p:spPr>
        <p:txBody>
          <a:bodyPr>
            <a:spAutoFit/>
          </a:bodyPr>
          <a:lstStyle/>
          <a:p>
            <a:pPr marL="342900" indent="-342900">
              <a:buFont typeface="+mj-lt"/>
              <a:buAutoNum type="arabicPeriod"/>
            </a:pPr>
            <a:r>
              <a:rPr lang="en-US" sz="1400" dirty="0">
                <a:hlinkClick r:id="rId3"/>
              </a:rPr>
              <a:t>https://www.bbc.com/news/world-latin-america-23609524</a:t>
            </a:r>
            <a:endParaRPr lang="en-US" sz="1400" dirty="0"/>
          </a:p>
          <a:p>
            <a:pPr marL="342900" indent="-342900">
              <a:buFont typeface="+mj-lt"/>
              <a:buAutoNum type="arabicPeriod"/>
            </a:pPr>
            <a:r>
              <a:rPr lang="en-US" sz="1400" dirty="0">
                <a:hlinkClick r:id="rId4"/>
              </a:rPr>
              <a:t>https://www.youtube.com/watch?v=horm8n5CLNk</a:t>
            </a:r>
            <a:endParaRPr lang="en-US" sz="1400" dirty="0"/>
          </a:p>
        </p:txBody>
      </p:sp>
      <p:sp>
        <p:nvSpPr>
          <p:cNvPr id="10" name="Rectangle 9">
            <a:extLst>
              <a:ext uri="{FF2B5EF4-FFF2-40B4-BE49-F238E27FC236}">
                <a16:creationId xmlns:a16="http://schemas.microsoft.com/office/drawing/2014/main" id="{EF98EA22-ACD4-0C44-ACF9-757B493EF8C7}"/>
              </a:ext>
            </a:extLst>
          </p:cNvPr>
          <p:cNvSpPr/>
          <p:nvPr/>
        </p:nvSpPr>
        <p:spPr>
          <a:xfrm>
            <a:off x="116449" y="1019211"/>
            <a:ext cx="6721712" cy="369332"/>
          </a:xfrm>
          <a:prstGeom prst="rect">
            <a:avLst/>
          </a:prstGeom>
        </p:spPr>
        <p:txBody>
          <a:bodyPr wrap="none">
            <a:spAutoFit/>
          </a:bodyPr>
          <a:lstStyle/>
          <a:p>
            <a:r>
              <a:rPr lang="en-US" dirty="0">
                <a:latin typeface="Aharoni" panose="02010803020104030203" pitchFamily="2" charset="-79"/>
                <a:cs typeface="Aharoni" panose="02010803020104030203" pitchFamily="2" charset="-79"/>
              </a:rPr>
              <a:t>TAM Airlines Flight 3054 (JJ3054/TAM3054) – Congonhas (Brazil)</a:t>
            </a:r>
            <a:endParaRPr lang="en-US" dirty="0"/>
          </a:p>
        </p:txBody>
      </p:sp>
      <p:pic>
        <p:nvPicPr>
          <p:cNvPr id="2" name="Picture 1">
            <a:extLst>
              <a:ext uri="{FF2B5EF4-FFF2-40B4-BE49-F238E27FC236}">
                <a16:creationId xmlns:a16="http://schemas.microsoft.com/office/drawing/2014/main" id="{85D8586B-80E1-9D4B-9479-CE4014E1244A}"/>
              </a:ext>
            </a:extLst>
          </p:cNvPr>
          <p:cNvPicPr>
            <a:picLocks noChangeAspect="1"/>
          </p:cNvPicPr>
          <p:nvPr/>
        </p:nvPicPr>
        <p:blipFill>
          <a:blip r:embed="rId5"/>
          <a:stretch>
            <a:fillRect/>
          </a:stretch>
        </p:blipFill>
        <p:spPr>
          <a:xfrm>
            <a:off x="116449" y="1601936"/>
            <a:ext cx="3810000" cy="2520950"/>
          </a:xfrm>
          <a:prstGeom prst="rect">
            <a:avLst/>
          </a:prstGeom>
        </p:spPr>
      </p:pic>
      <p:pic>
        <p:nvPicPr>
          <p:cNvPr id="3" name="Picture 2">
            <a:extLst>
              <a:ext uri="{FF2B5EF4-FFF2-40B4-BE49-F238E27FC236}">
                <a16:creationId xmlns:a16="http://schemas.microsoft.com/office/drawing/2014/main" id="{44D1B833-4463-504B-8851-E6A852A6CCCC}"/>
              </a:ext>
            </a:extLst>
          </p:cNvPr>
          <p:cNvPicPr>
            <a:picLocks noChangeAspect="1"/>
          </p:cNvPicPr>
          <p:nvPr/>
        </p:nvPicPr>
        <p:blipFill>
          <a:blip r:embed="rId6"/>
          <a:stretch>
            <a:fillRect/>
          </a:stretch>
        </p:blipFill>
        <p:spPr>
          <a:xfrm>
            <a:off x="3028161" y="2653677"/>
            <a:ext cx="3810000" cy="2400300"/>
          </a:xfrm>
          <a:prstGeom prst="rect">
            <a:avLst/>
          </a:prstGeom>
        </p:spPr>
      </p:pic>
    </p:spTree>
    <p:extLst>
      <p:ext uri="{BB962C8B-B14F-4D97-AF65-F5344CB8AC3E}">
        <p14:creationId xmlns:p14="http://schemas.microsoft.com/office/powerpoint/2010/main" val="264132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7E0F5-6BBF-C04E-B429-708956828F56}"/>
              </a:ext>
            </a:extLst>
          </p:cNvPr>
          <p:cNvPicPr>
            <a:picLocks noChangeAspect="1"/>
          </p:cNvPicPr>
          <p:nvPr/>
        </p:nvPicPr>
        <p:blipFill rotWithShape="1">
          <a:blip r:embed="rId2"/>
          <a:srcRect t="25621" r="9092" b="25114"/>
          <a:stretch/>
        </p:blipFill>
        <p:spPr>
          <a:xfrm>
            <a:off x="3523488" y="10"/>
            <a:ext cx="8668512" cy="6857990"/>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100" dirty="0">
                <a:solidFill>
                  <a:schemeClr val="tx1"/>
                </a:solidFill>
                <a:latin typeface="+mj-lt"/>
              </a:rPr>
              <a:t>However, these accidents were caused by unintentional error on project…</a:t>
            </a:r>
          </a:p>
        </p:txBody>
      </p:sp>
    </p:spTree>
    <p:extLst>
      <p:ext uri="{BB962C8B-B14F-4D97-AF65-F5344CB8AC3E}">
        <p14:creationId xmlns:p14="http://schemas.microsoft.com/office/powerpoint/2010/main" val="270851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136600" y="338655"/>
            <a:ext cx="10360083" cy="744548"/>
          </a:xfrm>
        </p:spPr>
        <p:txBody>
          <a:bodyPr>
            <a:normAutofit/>
          </a:bodyPr>
          <a:lstStyle/>
          <a:p>
            <a:r>
              <a:rPr lang="en-US" dirty="0">
                <a:latin typeface="Aharoni" panose="02010803020104030203" pitchFamily="2" charset="-79"/>
                <a:cs typeface="Aharoni" panose="02010803020104030203" pitchFamily="2" charset="-79"/>
              </a:rPr>
              <a:t>Why is it important?</a:t>
            </a:r>
          </a:p>
        </p:txBody>
      </p:sp>
      <p:sp>
        <p:nvSpPr>
          <p:cNvPr id="8" name="Rectangle 7">
            <a:extLst>
              <a:ext uri="{FF2B5EF4-FFF2-40B4-BE49-F238E27FC236}">
                <a16:creationId xmlns:a16="http://schemas.microsoft.com/office/drawing/2014/main" id="{60388CD9-340E-7C4E-9000-A91E65357C17}"/>
              </a:ext>
            </a:extLst>
          </p:cNvPr>
          <p:cNvSpPr/>
          <p:nvPr/>
        </p:nvSpPr>
        <p:spPr>
          <a:xfrm>
            <a:off x="138944" y="4582269"/>
            <a:ext cx="6096000" cy="738664"/>
          </a:xfrm>
          <a:prstGeom prst="rect">
            <a:avLst/>
          </a:prstGeom>
        </p:spPr>
        <p:txBody>
          <a:bodyPr>
            <a:spAutoFit/>
          </a:bodyPr>
          <a:lstStyle/>
          <a:p>
            <a:pPr marL="342900" indent="-342900">
              <a:buFont typeface="+mj-lt"/>
              <a:buAutoNum type="arabicPeriod"/>
            </a:pPr>
            <a:r>
              <a:rPr lang="en-US" sz="1400" dirty="0">
                <a:hlinkClick r:id="rId3"/>
              </a:rPr>
              <a:t>https://www.bbc.com/news/world-us-canada-44421785</a:t>
            </a:r>
            <a:endParaRPr lang="en-US" sz="1400" dirty="0"/>
          </a:p>
          <a:p>
            <a:pPr marL="342900" indent="-342900">
              <a:buFont typeface="+mj-lt"/>
              <a:buAutoNum type="arabicPeriod"/>
            </a:pPr>
            <a:r>
              <a:rPr lang="en-US" sz="1400" dirty="0">
                <a:hlinkClick r:id="rId4"/>
              </a:rPr>
              <a:t>https://www.infosecurity-magazine.com/news/energy-giant-edp-hit-10-million/</a:t>
            </a:r>
            <a:endParaRPr lang="en-US" sz="1400" dirty="0"/>
          </a:p>
        </p:txBody>
      </p:sp>
      <p:pic>
        <p:nvPicPr>
          <p:cNvPr id="5" name="Picture 4">
            <a:extLst>
              <a:ext uri="{FF2B5EF4-FFF2-40B4-BE49-F238E27FC236}">
                <a16:creationId xmlns:a16="http://schemas.microsoft.com/office/drawing/2014/main" id="{897EAA2F-8B13-F944-824E-EF0E89263E90}"/>
              </a:ext>
            </a:extLst>
          </p:cNvPr>
          <p:cNvPicPr>
            <a:picLocks noChangeAspect="1"/>
          </p:cNvPicPr>
          <p:nvPr/>
        </p:nvPicPr>
        <p:blipFill>
          <a:blip r:embed="rId5"/>
          <a:stretch>
            <a:fillRect/>
          </a:stretch>
        </p:blipFill>
        <p:spPr>
          <a:xfrm>
            <a:off x="136600" y="1318223"/>
            <a:ext cx="5959400" cy="2888017"/>
          </a:xfrm>
          <a:prstGeom prst="rect">
            <a:avLst/>
          </a:prstGeom>
        </p:spPr>
      </p:pic>
      <p:pic>
        <p:nvPicPr>
          <p:cNvPr id="9" name="Picture 8">
            <a:extLst>
              <a:ext uri="{FF2B5EF4-FFF2-40B4-BE49-F238E27FC236}">
                <a16:creationId xmlns:a16="http://schemas.microsoft.com/office/drawing/2014/main" id="{59B3EBDF-FAC3-8742-9394-94A99680311A}"/>
              </a:ext>
            </a:extLst>
          </p:cNvPr>
          <p:cNvPicPr>
            <a:picLocks noChangeAspect="1"/>
          </p:cNvPicPr>
          <p:nvPr/>
        </p:nvPicPr>
        <p:blipFill>
          <a:blip r:embed="rId6"/>
          <a:stretch>
            <a:fillRect/>
          </a:stretch>
        </p:blipFill>
        <p:spPr>
          <a:xfrm>
            <a:off x="6234944" y="1318223"/>
            <a:ext cx="5820456" cy="3989555"/>
          </a:xfrm>
          <a:prstGeom prst="rect">
            <a:avLst/>
          </a:prstGeom>
        </p:spPr>
      </p:pic>
    </p:spTree>
    <p:extLst>
      <p:ext uri="{BB962C8B-B14F-4D97-AF65-F5344CB8AC3E}">
        <p14:creationId xmlns:p14="http://schemas.microsoft.com/office/powerpoint/2010/main" val="1025639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Main security concepts</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2549885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753035" y="1290342"/>
            <a:ext cx="10515600" cy="4277315"/>
          </a:xfrm>
        </p:spPr>
        <p:txBody>
          <a:bodyPr>
            <a:normAutofit/>
          </a:bodyPr>
          <a:lstStyle/>
          <a:p>
            <a:pPr marL="0" indent="0" algn="just">
              <a:lnSpc>
                <a:spcPct val="150000"/>
              </a:lnSpc>
              <a:buNone/>
            </a:pPr>
            <a:r>
              <a:rPr lang="en-US" i="1" dirty="0"/>
              <a:t>“Prevention of damage to, protection of, and restoration of computers, electronic communications systems, electronic communications services, wire communication, and electronic communication, including information contained therein, to ensure its </a:t>
            </a:r>
            <a:r>
              <a:rPr lang="en-US" b="1" i="1" dirty="0"/>
              <a:t>availability, integrity, authentication, confidentiality, and nonrepudiation</a:t>
            </a:r>
            <a:r>
              <a:rPr lang="en-US" i="1" dirty="0"/>
              <a:t>.”</a:t>
            </a:r>
          </a:p>
          <a:p>
            <a:pPr marL="3960813" indent="0" algn="r">
              <a:lnSpc>
                <a:spcPct val="150000"/>
              </a:lnSpc>
              <a:buNone/>
            </a:pPr>
            <a:r>
              <a:rPr lang="en-US" sz="1800" dirty="0"/>
              <a:t>National Security Presidential Directive </a:t>
            </a:r>
            <a:r>
              <a:rPr lang="en-US" sz="1800" b="1" dirty="0"/>
              <a:t>54</a:t>
            </a:r>
            <a:r>
              <a:rPr lang="en-US" sz="1800" dirty="0"/>
              <a:t>/Homeland Security Presidential Directive 23 (</a:t>
            </a:r>
            <a:r>
              <a:rPr lang="en-US" sz="1800" b="1" dirty="0"/>
              <a:t>NSPD</a:t>
            </a:r>
            <a:r>
              <a:rPr lang="en-US" sz="1800" dirty="0"/>
              <a:t>- </a:t>
            </a:r>
            <a:r>
              <a:rPr lang="en-US" sz="1800" b="1" dirty="0"/>
              <a:t>54</a:t>
            </a:r>
            <a:r>
              <a:rPr lang="en-US" sz="1800" dirty="0"/>
              <a:t>/HSPD-23)</a:t>
            </a:r>
            <a:endParaRPr lang="en-US" sz="12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10"/>
            <a:ext cx="10360083" cy="847902"/>
          </a:xfrm>
        </p:spPr>
        <p:txBody>
          <a:bodyPr>
            <a:normAutofit/>
          </a:bodyPr>
          <a:lstStyle/>
          <a:p>
            <a:r>
              <a:rPr lang="en-US" b="1" dirty="0">
                <a:latin typeface="Aharoni" panose="02010803020104030203" pitchFamily="2" charset="-79"/>
                <a:cs typeface="Aharoni" panose="02010803020104030203" pitchFamily="2" charset="-79"/>
              </a:rPr>
              <a:t>What is cyber security?</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29434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699247" y="1101188"/>
            <a:ext cx="5190565" cy="4403142"/>
          </a:xfrm>
        </p:spPr>
        <p:txBody>
          <a:bodyPr>
            <a:normAutofit fontScale="92500" lnSpcReduction="10000"/>
          </a:bodyPr>
          <a:lstStyle/>
          <a:p>
            <a:pPr marL="0" indent="0" algn="just">
              <a:lnSpc>
                <a:spcPct val="150000"/>
              </a:lnSpc>
              <a:buNone/>
            </a:pPr>
            <a:r>
              <a:rPr lang="en-US" sz="3200" b="1" u="sng" dirty="0"/>
              <a:t>Asset</a:t>
            </a:r>
            <a:r>
              <a:rPr lang="en-US" sz="3200" dirty="0"/>
              <a:t>: Something of value to a person, business, or organization.</a:t>
            </a:r>
          </a:p>
          <a:p>
            <a:pPr marL="457200" lvl="1" indent="0" algn="just">
              <a:lnSpc>
                <a:spcPct val="150000"/>
              </a:lnSpc>
              <a:buNone/>
            </a:pPr>
            <a:r>
              <a:rPr lang="en-US" i="1" dirty="0"/>
              <a:t>“… electronic communications systems, electronic communications services, wire communication, and electronic communication, including information contained therein…”</a:t>
            </a:r>
            <a:endParaRPr lang="en-US"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322729" y="139056"/>
            <a:ext cx="10360083" cy="847902"/>
          </a:xfrm>
        </p:spPr>
        <p:txBody>
          <a:bodyPr>
            <a:normAutofit/>
          </a:bodyPr>
          <a:lstStyle/>
          <a:p>
            <a:r>
              <a:rPr lang="en-US" b="1" dirty="0">
                <a:latin typeface="Aharoni" panose="02010803020104030203" pitchFamily="2" charset="-79"/>
                <a:cs typeface="Aharoni" panose="02010803020104030203" pitchFamily="2" charset="-79"/>
              </a:rPr>
              <a:t>Cyber Security Concepts</a:t>
            </a:r>
            <a:endParaRPr lang="en-US" dirty="0">
              <a:latin typeface="Aharoni" panose="02010803020104030203" pitchFamily="2" charset="-79"/>
              <a:cs typeface="Aharoni" panose="02010803020104030203" pitchFamily="2" charset="-79"/>
            </a:endParaRPr>
          </a:p>
        </p:txBody>
      </p:sp>
      <p:pic>
        <p:nvPicPr>
          <p:cNvPr id="3" name="Picture 2">
            <a:extLst>
              <a:ext uri="{FF2B5EF4-FFF2-40B4-BE49-F238E27FC236}">
                <a16:creationId xmlns:a16="http://schemas.microsoft.com/office/drawing/2014/main" id="{58E3C528-D2EC-1949-8C66-11AE738674A0}"/>
              </a:ext>
            </a:extLst>
          </p:cNvPr>
          <p:cNvPicPr>
            <a:picLocks noChangeAspect="1"/>
          </p:cNvPicPr>
          <p:nvPr/>
        </p:nvPicPr>
        <p:blipFill>
          <a:blip r:embed="rId2"/>
          <a:stretch>
            <a:fillRect/>
          </a:stretch>
        </p:blipFill>
        <p:spPr>
          <a:xfrm>
            <a:off x="6096000" y="1477705"/>
            <a:ext cx="5515536" cy="3902589"/>
          </a:xfrm>
          <a:prstGeom prst="rect">
            <a:avLst/>
          </a:prstGeom>
          <a:ln>
            <a:noFill/>
          </a:ln>
          <a:effectLst>
            <a:softEdge rad="112500"/>
          </a:effectLst>
        </p:spPr>
      </p:pic>
    </p:spTree>
    <p:extLst>
      <p:ext uri="{BB962C8B-B14F-4D97-AF65-F5344CB8AC3E}">
        <p14:creationId xmlns:p14="http://schemas.microsoft.com/office/powerpoint/2010/main" val="399760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57797-6C83-404F-94F3-DD7B3F63A22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464735" y="10"/>
            <a:ext cx="4727264" cy="5919006"/>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318420" y="1637295"/>
            <a:ext cx="6780470" cy="3764170"/>
          </a:xfrm>
          <a:solidFill>
            <a:schemeClr val="bg1"/>
          </a:solidFill>
        </p:spPr>
        <p:txBody>
          <a:bodyPr anchor="ctr">
            <a:normAutofit fontScale="62500" lnSpcReduction="20000"/>
          </a:bodyPr>
          <a:lstStyle/>
          <a:p>
            <a:pPr algn="just">
              <a:lnSpc>
                <a:spcPct val="150000"/>
              </a:lnSpc>
            </a:pPr>
            <a:r>
              <a:rPr lang="en-US" b="1" u="sng" dirty="0"/>
              <a:t>Threat</a:t>
            </a:r>
            <a:r>
              <a:rPr lang="en-US" dirty="0"/>
              <a:t>: Something that could cause harm to a system or organization.</a:t>
            </a:r>
          </a:p>
          <a:p>
            <a:pPr algn="just">
              <a:lnSpc>
                <a:spcPct val="150000"/>
              </a:lnSpc>
            </a:pPr>
            <a:r>
              <a:rPr lang="en-US" b="1" u="sng" dirty="0"/>
              <a:t>Vulnerability</a:t>
            </a:r>
            <a:r>
              <a:rPr lang="en-US" dirty="0"/>
              <a:t>: A flaw or weakness that can be used to attack a system or organization.</a:t>
            </a:r>
          </a:p>
          <a:p>
            <a:pPr algn="just">
              <a:lnSpc>
                <a:spcPct val="150000"/>
              </a:lnSpc>
            </a:pPr>
            <a:r>
              <a:rPr lang="en-US" b="1" u="sng" dirty="0"/>
              <a:t>Exploit</a:t>
            </a:r>
            <a:r>
              <a:rPr lang="en-US" dirty="0"/>
              <a:t>: </a:t>
            </a:r>
            <a:r>
              <a:rPr lang="en-US" dirty="0">
                <a:solidFill>
                  <a:srgbClr val="FF0000"/>
                </a:solidFill>
              </a:rPr>
              <a:t>is an attack on a computer system, especially one that takes advantage of a particular vulnerability the system offers to intruders. An exploit takes advantage of a weakness in an operating system, application or any other software code, including application plug-ins or software libraries. </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131607" y="234315"/>
            <a:ext cx="4854047" cy="1124712"/>
          </a:xfrm>
          <a:solidFill>
            <a:schemeClr val="bg1"/>
          </a:solidFill>
        </p:spPr>
        <p:txBody>
          <a:bodyPr anchor="ctr">
            <a:normAutofit fontScale="90000"/>
          </a:bodyPr>
          <a:lstStyle/>
          <a:p>
            <a:r>
              <a:rPr lang="en-US" sz="4000" b="1" dirty="0">
                <a:latin typeface="Aharoni" panose="02010803020104030203" pitchFamily="2" charset="-79"/>
                <a:cs typeface="Aharoni" panose="02010803020104030203" pitchFamily="2" charset="-79"/>
              </a:rPr>
              <a:t>Cyber Security Concepts</a:t>
            </a:r>
            <a:endParaRPr lang="en-US" sz="4000" dirty="0">
              <a:latin typeface="Aharoni" panose="02010803020104030203" pitchFamily="2" charset="-79"/>
              <a:cs typeface="Aharoni" panose="02010803020104030203" pitchFamily="2" charset="-79"/>
            </a:endParaRPr>
          </a:p>
        </p:txBody>
      </p:sp>
      <p:cxnSp>
        <p:nvCxnSpPr>
          <p:cNvPr id="7" name="Straight Connector 6">
            <a:extLst>
              <a:ext uri="{FF2B5EF4-FFF2-40B4-BE49-F238E27FC236}">
                <a16:creationId xmlns:a16="http://schemas.microsoft.com/office/drawing/2014/main" id="{D8A3074E-931D-664C-9886-D53C84B19C6B}"/>
              </a:ext>
            </a:extLst>
          </p:cNvPr>
          <p:cNvCxnSpPr/>
          <p:nvPr/>
        </p:nvCxnSpPr>
        <p:spPr>
          <a:xfrm>
            <a:off x="131607" y="1478770"/>
            <a:ext cx="4266222"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70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3EB82-6ECC-6E49-B0AF-D5F61C34AF54}"/>
              </a:ext>
            </a:extLst>
          </p:cNvPr>
          <p:cNvSpPr>
            <a:spLocks noGrp="1"/>
          </p:cNvSpPr>
          <p:nvPr>
            <p:ph type="title"/>
          </p:nvPr>
        </p:nvSpPr>
        <p:spPr>
          <a:xfrm>
            <a:off x="498822" y="81206"/>
            <a:ext cx="10515600" cy="1072679"/>
          </a:xfrm>
        </p:spPr>
        <p:txBody>
          <a:bodyPr>
            <a:normAutofit/>
          </a:bodyPr>
          <a:lstStyle/>
          <a:p>
            <a:r>
              <a:rPr lang="en-US" sz="4800" dirty="0">
                <a:latin typeface="Aharoni" panose="02010803020104030203" pitchFamily="2" charset="-79"/>
                <a:cs typeface="Aharoni" panose="02010803020104030203" pitchFamily="2" charset="-79"/>
              </a:rPr>
              <a:t>Safety x Security</a:t>
            </a:r>
          </a:p>
        </p:txBody>
      </p:sp>
      <p:sp>
        <p:nvSpPr>
          <p:cNvPr id="3" name="Content Placeholder 2">
            <a:extLst>
              <a:ext uri="{FF2B5EF4-FFF2-40B4-BE49-F238E27FC236}">
                <a16:creationId xmlns:a16="http://schemas.microsoft.com/office/drawing/2014/main" id="{DD299B8A-2887-0149-9A52-BF7ACE20DEFA}"/>
              </a:ext>
            </a:extLst>
          </p:cNvPr>
          <p:cNvSpPr>
            <a:spLocks noGrp="1"/>
          </p:cNvSpPr>
          <p:nvPr>
            <p:ph idx="1"/>
          </p:nvPr>
        </p:nvSpPr>
        <p:spPr>
          <a:xfrm>
            <a:off x="596793" y="1153885"/>
            <a:ext cx="6195893" cy="4528457"/>
          </a:xfrm>
        </p:spPr>
        <p:txBody>
          <a:bodyPr>
            <a:normAutofit fontScale="85000" lnSpcReduction="20000"/>
          </a:bodyPr>
          <a:lstStyle/>
          <a:p>
            <a:pPr algn="just">
              <a:lnSpc>
                <a:spcPct val="160000"/>
              </a:lnSpc>
            </a:pPr>
            <a:r>
              <a:rPr lang="en-US" b="1" dirty="0"/>
              <a:t>Traditionally</a:t>
            </a:r>
            <a:r>
              <a:rPr lang="en-US" dirty="0"/>
              <a:t>, safety and security have been treated as </a:t>
            </a:r>
            <a:r>
              <a:rPr lang="en-US" b="1" dirty="0"/>
              <a:t>separate disciplines</a:t>
            </a:r>
            <a:r>
              <a:rPr lang="en-US" dirty="0"/>
              <a:t>, with their own regulation, standards, culture, engineering (requirement’s focus).</a:t>
            </a:r>
          </a:p>
          <a:p>
            <a:pPr algn="just">
              <a:lnSpc>
                <a:spcPct val="160000"/>
              </a:lnSpc>
            </a:pPr>
            <a:r>
              <a:rPr lang="en-US" dirty="0">
                <a:solidFill>
                  <a:schemeClr val="accent5">
                    <a:lumMod val="75000"/>
                  </a:schemeClr>
                </a:solidFill>
              </a:rPr>
              <a:t>Safety is concerned with protecting the system's environment, </a:t>
            </a:r>
            <a:r>
              <a:rPr lang="en-US" dirty="0">
                <a:solidFill>
                  <a:schemeClr val="accent6">
                    <a:lumMod val="75000"/>
                  </a:schemeClr>
                </a:solidFill>
              </a:rPr>
              <a:t>whereas</a:t>
            </a:r>
            <a:r>
              <a:rPr lang="en-US" dirty="0">
                <a:solidFill>
                  <a:schemeClr val="accent5">
                    <a:lumMod val="75000"/>
                  </a:schemeClr>
                </a:solidFill>
              </a:rPr>
              <a:t> </a:t>
            </a:r>
            <a:r>
              <a:rPr lang="en-US" dirty="0">
                <a:solidFill>
                  <a:srgbClr val="7030A0"/>
                </a:solidFill>
              </a:rPr>
              <a:t>security is concerned with protecting the system from the environment</a:t>
            </a:r>
            <a:r>
              <a:rPr lang="en-US" dirty="0">
                <a:solidFill>
                  <a:schemeClr val="accent5">
                    <a:lumMod val="75000"/>
                  </a:schemeClr>
                </a:solidFill>
              </a:rPr>
              <a:t>.</a:t>
            </a:r>
          </a:p>
        </p:txBody>
      </p:sp>
      <p:pic>
        <p:nvPicPr>
          <p:cNvPr id="4" name="Picture 3">
            <a:extLst>
              <a:ext uri="{FF2B5EF4-FFF2-40B4-BE49-F238E27FC236}">
                <a16:creationId xmlns:a16="http://schemas.microsoft.com/office/drawing/2014/main" id="{A85F8BD7-D06E-1C4A-BCA3-593F6E3AD0F9}"/>
              </a:ext>
            </a:extLst>
          </p:cNvPr>
          <p:cNvPicPr>
            <a:picLocks noChangeAspect="1"/>
          </p:cNvPicPr>
          <p:nvPr/>
        </p:nvPicPr>
        <p:blipFill>
          <a:blip r:embed="rId2"/>
          <a:stretch>
            <a:fillRect/>
          </a:stretch>
        </p:blipFill>
        <p:spPr>
          <a:xfrm>
            <a:off x="7541879" y="1306285"/>
            <a:ext cx="3810000" cy="3810000"/>
          </a:xfrm>
          <a:prstGeom prst="rect">
            <a:avLst/>
          </a:prstGeom>
        </p:spPr>
      </p:pic>
    </p:spTree>
    <p:extLst>
      <p:ext uri="{BB962C8B-B14F-4D97-AF65-F5344CB8AC3E}">
        <p14:creationId xmlns:p14="http://schemas.microsoft.com/office/powerpoint/2010/main" val="3186438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614876" y="223331"/>
            <a:ext cx="6307492" cy="1064696"/>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b="1" dirty="0">
                <a:solidFill>
                  <a:srgbClr val="002060"/>
                </a:solidFill>
                <a:latin typeface="+mn-lt"/>
                <a:cs typeface="Aharoni" panose="02010803020104030203" pitchFamily="2" charset="-79"/>
              </a:rPr>
              <a:t>1</a:t>
            </a:r>
            <a:r>
              <a:rPr lang="en-US" sz="4800" b="1" dirty="0">
                <a:solidFill>
                  <a:srgbClr val="002060"/>
                </a:solidFill>
                <a:latin typeface="Aharoni" panose="02010803020104030203" pitchFamily="2" charset="-79"/>
                <a:cs typeface="Aharoni" panose="02010803020104030203" pitchFamily="2" charset="-79"/>
              </a:rPr>
              <a:t> - Cyber Security Foundation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723030" y="1576459"/>
            <a:ext cx="6468969" cy="5127036"/>
          </a:xfrm>
        </p:spPr>
        <p:txBody>
          <a:bodyPr anchor="ctr">
            <a:normAutofit lnSpcReduction="10000"/>
          </a:bodyPr>
          <a:lstStyle/>
          <a:p>
            <a:pPr marL="0" indent="0">
              <a:lnSpc>
                <a:spcPct val="150000"/>
              </a:lnSpc>
              <a:buNone/>
            </a:pPr>
            <a:r>
              <a:rPr lang="en-US" sz="2400" b="1" dirty="0">
                <a:solidFill>
                  <a:srgbClr val="002060"/>
                </a:solidFill>
              </a:rPr>
              <a:t>Goals</a:t>
            </a:r>
          </a:p>
          <a:p>
            <a:pPr marL="457200" indent="-457200">
              <a:lnSpc>
                <a:spcPct val="150000"/>
              </a:lnSpc>
              <a:buFont typeface="+mj-lt"/>
              <a:buAutoNum type="alphaUcPeriod"/>
            </a:pPr>
            <a:r>
              <a:rPr lang="en-US" sz="2400" dirty="0">
                <a:solidFill>
                  <a:srgbClr val="002060"/>
                </a:solidFill>
              </a:rPr>
              <a:t>Why we need computer security?</a:t>
            </a:r>
          </a:p>
          <a:p>
            <a:pPr marL="457200" indent="-457200">
              <a:lnSpc>
                <a:spcPct val="150000"/>
              </a:lnSpc>
              <a:buFont typeface="+mj-lt"/>
              <a:buAutoNum type="alphaUcPeriod"/>
            </a:pPr>
            <a:r>
              <a:rPr lang="en-US" sz="2400" dirty="0">
                <a:solidFill>
                  <a:srgbClr val="002060"/>
                </a:solidFill>
              </a:rPr>
              <a:t>Main security concepts</a:t>
            </a:r>
          </a:p>
          <a:p>
            <a:pPr marL="457200" indent="-457200">
              <a:lnSpc>
                <a:spcPct val="150000"/>
              </a:lnSpc>
              <a:buFont typeface="+mj-lt"/>
              <a:buAutoNum type="alphaUcPeriod"/>
            </a:pPr>
            <a:r>
              <a:rPr lang="en-US" sz="2400" dirty="0">
                <a:solidFill>
                  <a:srgbClr val="002060"/>
                </a:solidFill>
              </a:rPr>
              <a:t>Concepts of Confidentiality, Integrity, and Availability (CIA)</a:t>
            </a:r>
          </a:p>
          <a:p>
            <a:pPr marL="457200" indent="-457200">
              <a:lnSpc>
                <a:spcPct val="150000"/>
              </a:lnSpc>
              <a:buFont typeface="+mj-lt"/>
              <a:buAutoNum type="alphaUcPeriod"/>
            </a:pPr>
            <a:r>
              <a:rPr lang="en-US" sz="2400" dirty="0">
                <a:solidFill>
                  <a:srgbClr val="002060"/>
                </a:solidFill>
              </a:rPr>
              <a:t>Attack Surface &amp; Attack Tree (Graph)</a:t>
            </a:r>
          </a:p>
          <a:p>
            <a:pPr marL="457200" indent="-457200">
              <a:lnSpc>
                <a:spcPct val="150000"/>
              </a:lnSpc>
              <a:buFont typeface="+mj-lt"/>
              <a:buAutoNum type="alphaUcPeriod"/>
            </a:pPr>
            <a:r>
              <a:rPr lang="en-US" sz="2400" dirty="0">
                <a:solidFill>
                  <a:srgbClr val="002060"/>
                </a:solidFill>
              </a:rPr>
              <a:t>Security Design Principals</a:t>
            </a:r>
          </a:p>
          <a:p>
            <a:pPr marL="457200" indent="-457200">
              <a:lnSpc>
                <a:spcPct val="150000"/>
              </a:lnSpc>
              <a:buFont typeface="+mj-lt"/>
              <a:buAutoNum type="alphaUcPeriod"/>
            </a:pPr>
            <a:r>
              <a:rPr lang="en-US" sz="2400" dirty="0">
                <a:solidFill>
                  <a:srgbClr val="002060"/>
                </a:solidFill>
              </a:rPr>
              <a:t>Risk Management Foundations</a:t>
            </a:r>
          </a:p>
        </p:txBody>
      </p:sp>
    </p:spTree>
    <p:extLst>
      <p:ext uri="{BB962C8B-B14F-4D97-AF65-F5344CB8AC3E}">
        <p14:creationId xmlns:p14="http://schemas.microsoft.com/office/powerpoint/2010/main" val="1673537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3EB82-6ECC-6E49-B0AF-D5F61C34AF54}"/>
              </a:ext>
            </a:extLst>
          </p:cNvPr>
          <p:cNvSpPr>
            <a:spLocks noGrp="1"/>
          </p:cNvSpPr>
          <p:nvPr>
            <p:ph type="title"/>
          </p:nvPr>
        </p:nvSpPr>
        <p:spPr>
          <a:xfrm>
            <a:off x="498822" y="81206"/>
            <a:ext cx="10515600" cy="1072679"/>
          </a:xfrm>
        </p:spPr>
        <p:txBody>
          <a:bodyPr>
            <a:normAutofit/>
          </a:bodyPr>
          <a:lstStyle/>
          <a:p>
            <a:r>
              <a:rPr lang="en-US" sz="4800" dirty="0">
                <a:latin typeface="Aharoni" panose="02010803020104030203" pitchFamily="2" charset="-79"/>
                <a:cs typeface="Aharoni" panose="02010803020104030203" pitchFamily="2" charset="-79"/>
              </a:rPr>
              <a:t>Safety x Security</a:t>
            </a:r>
          </a:p>
        </p:txBody>
      </p:sp>
      <p:sp>
        <p:nvSpPr>
          <p:cNvPr id="3" name="Content Placeholder 2">
            <a:extLst>
              <a:ext uri="{FF2B5EF4-FFF2-40B4-BE49-F238E27FC236}">
                <a16:creationId xmlns:a16="http://schemas.microsoft.com/office/drawing/2014/main" id="{DD299B8A-2887-0149-9A52-BF7ACE20DEFA}"/>
              </a:ext>
            </a:extLst>
          </p:cNvPr>
          <p:cNvSpPr>
            <a:spLocks noGrp="1"/>
          </p:cNvSpPr>
          <p:nvPr>
            <p:ph idx="1"/>
          </p:nvPr>
        </p:nvSpPr>
        <p:spPr>
          <a:xfrm>
            <a:off x="596793" y="1153885"/>
            <a:ext cx="6195893" cy="4528457"/>
          </a:xfrm>
        </p:spPr>
        <p:txBody>
          <a:bodyPr>
            <a:normAutofit fontScale="70000" lnSpcReduction="20000"/>
          </a:bodyPr>
          <a:lstStyle/>
          <a:p>
            <a:pPr algn="just">
              <a:lnSpc>
                <a:spcPct val="160000"/>
              </a:lnSpc>
            </a:pPr>
            <a:r>
              <a:rPr lang="en-US" dirty="0"/>
              <a:t>Security and safety can both be viewed as kinds of dependability (in the sense that each is concerned with mitigating the effects of a kind of failure) and the two  disciplines uses similar techniques to identify potential failure modes and assess their impact on the overall system.</a:t>
            </a:r>
          </a:p>
          <a:p>
            <a:pPr algn="just">
              <a:lnSpc>
                <a:spcPct val="160000"/>
              </a:lnSpc>
            </a:pPr>
            <a:r>
              <a:rPr lang="en-US" dirty="0"/>
              <a:t>Thus, there is considerable </a:t>
            </a:r>
            <a:r>
              <a:rPr lang="en-US" b="1" dirty="0"/>
              <a:t>overlap between safety and security methods</a:t>
            </a:r>
            <a:r>
              <a:rPr lang="en-US" dirty="0"/>
              <a:t>, although the focus is different and in some cases safety and security requirements can be in conflict.</a:t>
            </a:r>
          </a:p>
        </p:txBody>
      </p:sp>
      <p:pic>
        <p:nvPicPr>
          <p:cNvPr id="7" name="Picture 6">
            <a:extLst>
              <a:ext uri="{FF2B5EF4-FFF2-40B4-BE49-F238E27FC236}">
                <a16:creationId xmlns:a16="http://schemas.microsoft.com/office/drawing/2014/main" id="{A96456DA-A881-C446-9A73-0CA984EA04A7}"/>
              </a:ext>
            </a:extLst>
          </p:cNvPr>
          <p:cNvPicPr>
            <a:picLocks noChangeAspect="1"/>
          </p:cNvPicPr>
          <p:nvPr/>
        </p:nvPicPr>
        <p:blipFill>
          <a:blip r:embed="rId2"/>
          <a:stretch>
            <a:fillRect/>
          </a:stretch>
        </p:blipFill>
        <p:spPr>
          <a:xfrm>
            <a:off x="6979549" y="1206658"/>
            <a:ext cx="4942690" cy="2800858"/>
          </a:xfrm>
          <a:prstGeom prst="rect">
            <a:avLst/>
          </a:prstGeom>
        </p:spPr>
      </p:pic>
      <p:sp>
        <p:nvSpPr>
          <p:cNvPr id="8" name="Rectangle 7">
            <a:extLst>
              <a:ext uri="{FF2B5EF4-FFF2-40B4-BE49-F238E27FC236}">
                <a16:creationId xmlns:a16="http://schemas.microsoft.com/office/drawing/2014/main" id="{5808981F-05FC-314E-92DB-3D711F349106}"/>
              </a:ext>
            </a:extLst>
          </p:cNvPr>
          <p:cNvSpPr/>
          <p:nvPr/>
        </p:nvSpPr>
        <p:spPr>
          <a:xfrm>
            <a:off x="7813143" y="4250913"/>
            <a:ext cx="3460534" cy="1169551"/>
          </a:xfrm>
          <a:prstGeom prst="rect">
            <a:avLst/>
          </a:prstGeom>
        </p:spPr>
        <p:txBody>
          <a:bodyPr wrap="square">
            <a:spAutoFit/>
          </a:bodyPr>
          <a:lstStyle/>
          <a:p>
            <a:r>
              <a:rPr lang="en-US" sz="1400" i="1" dirty="0">
                <a:solidFill>
                  <a:schemeClr val="accent6">
                    <a:lumMod val="50000"/>
                  </a:schemeClr>
                </a:solidFill>
              </a:rPr>
              <a:t>NICHOLS, William Jr R.; SCANLON, Thomas. DoD Developers Guidebook for Software Assurance. Carnegie Mellon University Software Engineering Institute Pittsburgh United States, 2018.</a:t>
            </a:r>
          </a:p>
        </p:txBody>
      </p:sp>
    </p:spTree>
    <p:extLst>
      <p:ext uri="{BB962C8B-B14F-4D97-AF65-F5344CB8AC3E}">
        <p14:creationId xmlns:p14="http://schemas.microsoft.com/office/powerpoint/2010/main" val="40312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3EB82-6ECC-6E49-B0AF-D5F61C34AF54}"/>
              </a:ext>
            </a:extLst>
          </p:cNvPr>
          <p:cNvSpPr>
            <a:spLocks noGrp="1"/>
          </p:cNvSpPr>
          <p:nvPr>
            <p:ph type="title"/>
          </p:nvPr>
        </p:nvSpPr>
        <p:spPr>
          <a:xfrm>
            <a:off x="288321" y="-18796"/>
            <a:ext cx="10515600" cy="1072679"/>
          </a:xfrm>
        </p:spPr>
        <p:txBody>
          <a:bodyPr>
            <a:normAutofit/>
          </a:bodyPr>
          <a:lstStyle/>
          <a:p>
            <a:r>
              <a:rPr lang="en-US" sz="4800" dirty="0">
                <a:latin typeface="Aharoni" panose="02010803020104030203" pitchFamily="2" charset="-79"/>
                <a:cs typeface="Aharoni" panose="02010803020104030203" pitchFamily="2" charset="-79"/>
              </a:rPr>
              <a:t>Types of Resilience</a:t>
            </a:r>
          </a:p>
        </p:txBody>
      </p:sp>
      <p:sp>
        <p:nvSpPr>
          <p:cNvPr id="3" name="Content Placeholder 2">
            <a:extLst>
              <a:ext uri="{FF2B5EF4-FFF2-40B4-BE49-F238E27FC236}">
                <a16:creationId xmlns:a16="http://schemas.microsoft.com/office/drawing/2014/main" id="{DD299B8A-2887-0149-9A52-BF7ACE20DEFA}"/>
              </a:ext>
            </a:extLst>
          </p:cNvPr>
          <p:cNvSpPr>
            <a:spLocks noGrp="1"/>
          </p:cNvSpPr>
          <p:nvPr>
            <p:ph idx="1"/>
          </p:nvPr>
        </p:nvSpPr>
        <p:spPr>
          <a:xfrm>
            <a:off x="617035" y="1129750"/>
            <a:ext cx="5629528" cy="2941505"/>
          </a:xfrm>
        </p:spPr>
        <p:txBody>
          <a:bodyPr anchor="ctr">
            <a:noAutofit/>
          </a:bodyPr>
          <a:lstStyle/>
          <a:p>
            <a:pPr marL="0" indent="0" algn="just">
              <a:lnSpc>
                <a:spcPct val="160000"/>
              </a:lnSpc>
              <a:buNone/>
            </a:pPr>
            <a:r>
              <a:rPr lang="en-US" b="1" dirty="0"/>
              <a:t>Cyber resilience</a:t>
            </a:r>
            <a:r>
              <a:rPr lang="en-US" dirty="0"/>
              <a:t> refers to an entity's ability to continuously deliver the intended outcome, despite adverse cyber events</a:t>
            </a:r>
            <a:r>
              <a:rPr lang="en-US" baseline="30000" dirty="0"/>
              <a:t>1</a:t>
            </a:r>
            <a:r>
              <a:rPr lang="en-US" dirty="0"/>
              <a:t>.</a:t>
            </a:r>
          </a:p>
        </p:txBody>
      </p:sp>
      <p:sp>
        <p:nvSpPr>
          <p:cNvPr id="4" name="Rectangle 3">
            <a:extLst>
              <a:ext uri="{FF2B5EF4-FFF2-40B4-BE49-F238E27FC236}">
                <a16:creationId xmlns:a16="http://schemas.microsoft.com/office/drawing/2014/main" id="{7677EE00-EDF3-2D4B-A3AA-0C0E37A04707}"/>
              </a:ext>
            </a:extLst>
          </p:cNvPr>
          <p:cNvSpPr/>
          <p:nvPr/>
        </p:nvSpPr>
        <p:spPr>
          <a:xfrm>
            <a:off x="617035" y="4257497"/>
            <a:ext cx="4491209" cy="1200329"/>
          </a:xfrm>
          <a:prstGeom prst="rect">
            <a:avLst/>
          </a:prstGeom>
        </p:spPr>
        <p:txBody>
          <a:bodyPr wrap="square">
            <a:spAutoFit/>
          </a:bodyPr>
          <a:lstStyle/>
          <a:p>
            <a:pPr algn="just"/>
            <a:r>
              <a:rPr lang="en-US" sz="1200" dirty="0" err="1">
                <a:solidFill>
                  <a:schemeClr val="accent6">
                    <a:lumMod val="50000"/>
                  </a:schemeClr>
                </a:solidFill>
                <a:latin typeface="Arial" panose="020B0604020202020204" pitchFamily="34" charset="0"/>
              </a:rPr>
              <a:t>Björck</a:t>
            </a:r>
            <a:r>
              <a:rPr lang="en-US" sz="1200" dirty="0">
                <a:solidFill>
                  <a:schemeClr val="accent6">
                    <a:lumMod val="50000"/>
                  </a:schemeClr>
                </a:solidFill>
                <a:latin typeface="Arial" panose="020B0604020202020204" pitchFamily="34" charset="0"/>
              </a:rPr>
              <a:t>, Fredrik; Henkel, Martin; </a:t>
            </a:r>
            <a:r>
              <a:rPr lang="en-US" sz="1200" dirty="0" err="1">
                <a:solidFill>
                  <a:schemeClr val="accent6">
                    <a:lumMod val="50000"/>
                  </a:schemeClr>
                </a:solidFill>
                <a:latin typeface="Arial" panose="020B0604020202020204" pitchFamily="34" charset="0"/>
              </a:rPr>
              <a:t>Stirna</a:t>
            </a:r>
            <a:r>
              <a:rPr lang="en-US" sz="1200" dirty="0">
                <a:solidFill>
                  <a:schemeClr val="accent6">
                    <a:lumMod val="50000"/>
                  </a:schemeClr>
                </a:solidFill>
                <a:latin typeface="Arial" panose="020B0604020202020204" pitchFamily="34" charset="0"/>
              </a:rPr>
              <a:t>, Janis; </a:t>
            </a:r>
            <a:r>
              <a:rPr lang="en-US" sz="1200" dirty="0" err="1">
                <a:solidFill>
                  <a:schemeClr val="accent6">
                    <a:lumMod val="50000"/>
                  </a:schemeClr>
                </a:solidFill>
                <a:latin typeface="Arial" panose="020B0604020202020204" pitchFamily="34" charset="0"/>
              </a:rPr>
              <a:t>Zdravkovic</a:t>
            </a:r>
            <a:r>
              <a:rPr lang="en-US" sz="1200" dirty="0">
                <a:solidFill>
                  <a:schemeClr val="accent6">
                    <a:lumMod val="50000"/>
                  </a:schemeClr>
                </a:solidFill>
                <a:latin typeface="Arial" panose="020B0604020202020204" pitchFamily="34" charset="0"/>
              </a:rPr>
              <a:t>, Jelena (2015). </a:t>
            </a:r>
            <a:r>
              <a:rPr lang="en-US" sz="1200" i="1" dirty="0">
                <a:solidFill>
                  <a:schemeClr val="accent6">
                    <a:lumMod val="50000"/>
                  </a:schemeClr>
                </a:solidFill>
                <a:latin typeface="Arial" panose="020B0604020202020204" pitchFamily="34" charset="0"/>
              </a:rPr>
              <a:t>Cyber Resilience - Fundamentals for a Definition</a:t>
            </a:r>
            <a:r>
              <a:rPr lang="en-US" sz="1200" dirty="0">
                <a:solidFill>
                  <a:schemeClr val="accent6">
                    <a:lumMod val="50000"/>
                  </a:schemeClr>
                </a:solidFill>
                <a:latin typeface="Arial" panose="020B0604020202020204" pitchFamily="34" charset="0"/>
              </a:rPr>
              <a:t>. Advances in Intelligent Systems and Computing. </a:t>
            </a:r>
            <a:r>
              <a:rPr lang="en-US" sz="1200" b="1" dirty="0">
                <a:solidFill>
                  <a:schemeClr val="accent6">
                    <a:lumMod val="50000"/>
                  </a:schemeClr>
                </a:solidFill>
                <a:latin typeface="Arial" panose="020B0604020202020204" pitchFamily="34" charset="0"/>
              </a:rPr>
              <a:t>353</a:t>
            </a:r>
            <a:r>
              <a:rPr lang="en-US" sz="1200" dirty="0">
                <a:solidFill>
                  <a:schemeClr val="accent6">
                    <a:lumMod val="50000"/>
                  </a:schemeClr>
                </a:solidFill>
                <a:latin typeface="Arial" panose="020B0604020202020204" pitchFamily="34" charset="0"/>
              </a:rPr>
              <a:t>. Stockholm University. pp. 311–316. </a:t>
            </a:r>
            <a:r>
              <a:rPr lang="en-US" sz="1200" dirty="0">
                <a:solidFill>
                  <a:schemeClr val="accent6">
                    <a:lumMod val="5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doi</a:t>
            </a:r>
            <a:r>
              <a:rPr lang="en-US" sz="1200" dirty="0">
                <a:solidFill>
                  <a:schemeClr val="accent6">
                    <a:lumMod val="50000"/>
                  </a:schemeClr>
                </a:solidFill>
                <a:latin typeface="Arial" panose="020B0604020202020204" pitchFamily="34" charset="0"/>
              </a:rPr>
              <a:t>:</a:t>
            </a:r>
            <a:r>
              <a:rPr lang="en-US" sz="1200" dirty="0">
                <a:solidFill>
                  <a:schemeClr val="accent6">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10.1007/978-3-319-16486-1_31</a:t>
            </a:r>
            <a:r>
              <a:rPr lang="en-US" sz="1200" dirty="0">
                <a:solidFill>
                  <a:schemeClr val="accent6">
                    <a:lumMod val="50000"/>
                  </a:schemeClr>
                </a:solidFill>
                <a:latin typeface="Arial" panose="020B0604020202020204" pitchFamily="34" charset="0"/>
              </a:rPr>
              <a:t>. </a:t>
            </a:r>
            <a:r>
              <a:rPr lang="en-US" sz="1200" dirty="0">
                <a:solidFill>
                  <a:schemeClr val="accent6">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ISBN</a:t>
            </a:r>
            <a:r>
              <a:rPr lang="en-US" sz="1200" dirty="0">
                <a:solidFill>
                  <a:schemeClr val="accent6">
                    <a:lumMod val="50000"/>
                  </a:schemeClr>
                </a:solidFill>
                <a:latin typeface="Arial" panose="020B0604020202020204" pitchFamily="34" charset="0"/>
              </a:rPr>
              <a:t> </a:t>
            </a:r>
            <a:r>
              <a:rPr lang="en-US" sz="1200" dirty="0">
                <a:solidFill>
                  <a:schemeClr val="accent6">
                    <a:lumMod val="50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978-3-319-16485-4</a:t>
            </a:r>
            <a:r>
              <a:rPr lang="en-US" sz="1200" dirty="0">
                <a:solidFill>
                  <a:schemeClr val="accent6">
                    <a:lumMod val="50000"/>
                  </a:schemeClr>
                </a:solidFill>
                <a:latin typeface="Arial" panose="020B0604020202020204" pitchFamily="34" charset="0"/>
              </a:rPr>
              <a:t>.</a:t>
            </a:r>
          </a:p>
        </p:txBody>
      </p:sp>
      <p:pic>
        <p:nvPicPr>
          <p:cNvPr id="6" name="Picture 2">
            <a:extLst>
              <a:ext uri="{FF2B5EF4-FFF2-40B4-BE49-F238E27FC236}">
                <a16:creationId xmlns:a16="http://schemas.microsoft.com/office/drawing/2014/main" id="{6C400771-D76D-A147-8BA2-1F1F3DA436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0000" y="1053883"/>
            <a:ext cx="5842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61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3EB82-6ECC-6E49-B0AF-D5F61C34AF54}"/>
              </a:ext>
            </a:extLst>
          </p:cNvPr>
          <p:cNvSpPr>
            <a:spLocks noGrp="1"/>
          </p:cNvSpPr>
          <p:nvPr>
            <p:ph type="title"/>
          </p:nvPr>
        </p:nvSpPr>
        <p:spPr>
          <a:xfrm>
            <a:off x="4110023" y="190100"/>
            <a:ext cx="6586491" cy="770196"/>
          </a:xfrm>
        </p:spPr>
        <p:txBody>
          <a:bodyPr anchor="b">
            <a:normAutofit fontScale="90000"/>
          </a:bodyPr>
          <a:lstStyle/>
          <a:p>
            <a:r>
              <a:rPr lang="en-US" sz="5400" dirty="0">
                <a:latin typeface="Aharoni" panose="02010803020104030203" pitchFamily="2" charset="-79"/>
                <a:cs typeface="Aharoni" panose="02010803020104030203" pitchFamily="2" charset="-79"/>
              </a:rPr>
              <a:t>Types of Resilience</a:t>
            </a:r>
          </a:p>
        </p:txBody>
      </p:sp>
      <p:sp>
        <p:nvSpPr>
          <p:cNvPr id="3" name="Content Placeholder 2">
            <a:extLst>
              <a:ext uri="{FF2B5EF4-FFF2-40B4-BE49-F238E27FC236}">
                <a16:creationId xmlns:a16="http://schemas.microsoft.com/office/drawing/2014/main" id="{DD299B8A-2887-0149-9A52-BF7ACE20DEFA}"/>
              </a:ext>
            </a:extLst>
          </p:cNvPr>
          <p:cNvSpPr>
            <a:spLocks noGrp="1"/>
          </p:cNvSpPr>
          <p:nvPr>
            <p:ph idx="1"/>
          </p:nvPr>
        </p:nvSpPr>
        <p:spPr>
          <a:xfrm>
            <a:off x="3982065" y="1219200"/>
            <a:ext cx="7482348" cy="4601497"/>
          </a:xfrm>
        </p:spPr>
        <p:txBody>
          <a:bodyPr>
            <a:normAutofit fontScale="85000" lnSpcReduction="20000"/>
          </a:bodyPr>
          <a:lstStyle/>
          <a:p>
            <a:pPr>
              <a:lnSpc>
                <a:spcPct val="120000"/>
              </a:lnSpc>
            </a:pPr>
            <a:r>
              <a:rPr lang="en-US" dirty="0"/>
              <a:t>It is important for a system to remain safe and secure despite changes to the environment, in other words, to be </a:t>
            </a:r>
            <a:r>
              <a:rPr lang="en-US" b="1" u="sng" dirty="0"/>
              <a:t>resilient</a:t>
            </a:r>
            <a:r>
              <a:rPr lang="en-US" dirty="0"/>
              <a:t> to change. </a:t>
            </a:r>
          </a:p>
          <a:p>
            <a:pPr>
              <a:lnSpc>
                <a:spcPct val="120000"/>
              </a:lnSpc>
            </a:pPr>
            <a:r>
              <a:rPr lang="en-US" dirty="0"/>
              <a:t>We find it useful to distinguish two types of resilience:</a:t>
            </a:r>
          </a:p>
          <a:p>
            <a:pPr lvl="1">
              <a:lnSpc>
                <a:spcPct val="120000"/>
              </a:lnSpc>
            </a:pPr>
            <a:r>
              <a:rPr lang="en-US" sz="2800" b="1" u="sng" dirty="0"/>
              <a:t>Type 1</a:t>
            </a:r>
            <a:r>
              <a:rPr lang="en-US" sz="2800" dirty="0"/>
              <a:t>: </a:t>
            </a:r>
            <a:r>
              <a:rPr lang="en-US" sz="2800" b="1" dirty="0"/>
              <a:t>resilience to design</a:t>
            </a:r>
            <a:r>
              <a:rPr lang="en-US" sz="2800" dirty="0"/>
              <a:t> basis threats and events. This could be expressed in the usual terms of fault-tolerance, availability, robustness, etc.</a:t>
            </a:r>
          </a:p>
          <a:p>
            <a:pPr lvl="1">
              <a:lnSpc>
                <a:spcPct val="120000"/>
              </a:lnSpc>
            </a:pPr>
            <a:r>
              <a:rPr lang="en-US" sz="2800" b="1" u="sng" dirty="0"/>
              <a:t>Type 2</a:t>
            </a:r>
            <a:r>
              <a:rPr lang="en-US" sz="2800" dirty="0"/>
              <a:t>: </a:t>
            </a:r>
            <a:r>
              <a:rPr lang="en-US" sz="2800" b="1" dirty="0"/>
              <a:t>resilience to beyond design basis threats, events and use</a:t>
            </a:r>
            <a:r>
              <a:rPr lang="en-US" sz="2800" dirty="0"/>
              <a:t>. This might be split into those known threats that are considered incredible or ignored for some reason and other threats that are unknowns.</a:t>
            </a:r>
          </a:p>
        </p:txBody>
      </p:sp>
      <p:pic>
        <p:nvPicPr>
          <p:cNvPr id="4098" name="Picture 2" descr="Logjam isn't the only reason your computer might be more vulnerable to  internet threats">
            <a:extLst>
              <a:ext uri="{FF2B5EF4-FFF2-40B4-BE49-F238E27FC236}">
                <a16:creationId xmlns:a16="http://schemas.microsoft.com/office/drawing/2014/main" id="{3368EA50-30BF-244F-8150-6CF5373B3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52" r="23453"/>
          <a:stretch/>
        </p:blipFill>
        <p:spPr bwMode="auto">
          <a:xfrm>
            <a:off x="20" y="10"/>
            <a:ext cx="3982045" cy="589114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61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3EB82-6ECC-6E49-B0AF-D5F61C34AF54}"/>
              </a:ext>
            </a:extLst>
          </p:cNvPr>
          <p:cNvSpPr>
            <a:spLocks noGrp="1"/>
          </p:cNvSpPr>
          <p:nvPr>
            <p:ph type="title"/>
          </p:nvPr>
        </p:nvSpPr>
        <p:spPr>
          <a:xfrm>
            <a:off x="4758953" y="255643"/>
            <a:ext cx="6586491" cy="855403"/>
          </a:xfrm>
        </p:spPr>
        <p:txBody>
          <a:bodyPr anchor="b">
            <a:normAutofit/>
          </a:bodyPr>
          <a:lstStyle/>
          <a:p>
            <a:r>
              <a:rPr lang="en-US" sz="4800" dirty="0">
                <a:latin typeface="Aharoni" panose="02010803020104030203" pitchFamily="2" charset="-79"/>
                <a:cs typeface="Aharoni" panose="02010803020104030203" pitchFamily="2" charset="-79"/>
              </a:rPr>
              <a:t>Types of Resilience</a:t>
            </a:r>
          </a:p>
        </p:txBody>
      </p:sp>
      <p:sp>
        <p:nvSpPr>
          <p:cNvPr id="3" name="Content Placeholder 2">
            <a:extLst>
              <a:ext uri="{FF2B5EF4-FFF2-40B4-BE49-F238E27FC236}">
                <a16:creationId xmlns:a16="http://schemas.microsoft.com/office/drawing/2014/main" id="{DD299B8A-2887-0149-9A52-BF7ACE20DEFA}"/>
              </a:ext>
            </a:extLst>
          </p:cNvPr>
          <p:cNvSpPr>
            <a:spLocks noGrp="1"/>
          </p:cNvSpPr>
          <p:nvPr>
            <p:ph idx="1"/>
          </p:nvPr>
        </p:nvSpPr>
        <p:spPr>
          <a:xfrm>
            <a:off x="4965431" y="1356852"/>
            <a:ext cx="6380013" cy="4149213"/>
          </a:xfrm>
        </p:spPr>
        <p:txBody>
          <a:bodyPr>
            <a:normAutofit/>
          </a:bodyPr>
          <a:lstStyle/>
          <a:p>
            <a:pPr marL="0" indent="0" algn="just">
              <a:lnSpc>
                <a:spcPct val="100000"/>
              </a:lnSpc>
              <a:buNone/>
            </a:pPr>
            <a:r>
              <a:rPr lang="en-US" dirty="0"/>
              <a:t>Traditional, </a:t>
            </a:r>
            <a:r>
              <a:rPr lang="en-US" b="1" u="sng" dirty="0"/>
              <a:t>safety methods address Type 1 resilience</a:t>
            </a:r>
            <a:r>
              <a:rPr lang="en-US" dirty="0"/>
              <a:t>, but </a:t>
            </a:r>
            <a:r>
              <a:rPr lang="en-US" b="1" u="sng" dirty="0"/>
              <a:t>Type 2 resilience requires a security-informed safety perspective</a:t>
            </a:r>
            <a:r>
              <a:rPr lang="en-US" dirty="0"/>
              <a:t> that deals with safety and security concerns in an open and hostile environment in which everything is interconnected, and the threats are continually changing and evolving.</a:t>
            </a:r>
          </a:p>
        </p:txBody>
      </p:sp>
      <p:pic>
        <p:nvPicPr>
          <p:cNvPr id="5122" name="Picture 2" descr="How to build Cyber Resilience in your enterprise? - Estuate">
            <a:extLst>
              <a:ext uri="{FF2B5EF4-FFF2-40B4-BE49-F238E27FC236}">
                <a16:creationId xmlns:a16="http://schemas.microsoft.com/office/drawing/2014/main" id="{930C239D-6780-7A4F-BF74-E6633422A9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74" r="37915"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329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759FDD63-B0A7-2142-B5B9-D3EF6B6035F8}"/>
              </a:ext>
            </a:extLst>
          </p:cNvPr>
          <p:cNvSpPr>
            <a:spLocks noGrp="1"/>
          </p:cNvSpPr>
          <p:nvPr>
            <p:ph type="title"/>
          </p:nvPr>
        </p:nvSpPr>
        <p:spPr>
          <a:xfrm>
            <a:off x="198303" y="0"/>
            <a:ext cx="11111429" cy="1112886"/>
          </a:xfrm>
        </p:spPr>
        <p:txBody>
          <a:bodyPr>
            <a:normAutofit fontScale="90000"/>
          </a:bodyPr>
          <a:lstStyle/>
          <a:p>
            <a:pPr algn="ctr"/>
            <a:r>
              <a:rPr lang="en-US" sz="4800" dirty="0">
                <a:latin typeface="Aharoni" panose="02010803020104030203" pitchFamily="2" charset="-79"/>
                <a:cs typeface="Aharoni" panose="02010803020104030203" pitchFamily="2" charset="-79"/>
              </a:rPr>
              <a:t>Challenges to Integrate Safety &amp; Security</a:t>
            </a:r>
          </a:p>
        </p:txBody>
      </p:sp>
      <p:graphicFrame>
        <p:nvGraphicFramePr>
          <p:cNvPr id="6" name="Content Placeholder 2">
            <a:extLst>
              <a:ext uri="{FF2B5EF4-FFF2-40B4-BE49-F238E27FC236}">
                <a16:creationId xmlns:a16="http://schemas.microsoft.com/office/drawing/2014/main" id="{6E2CF54C-B8F9-451B-B41E-F2D2D03B980C}"/>
              </a:ext>
            </a:extLst>
          </p:cNvPr>
          <p:cNvGraphicFramePr>
            <a:graphicFrameLocks noGrp="1"/>
          </p:cNvGraphicFramePr>
          <p:nvPr>
            <p:ph idx="1"/>
          </p:nvPr>
        </p:nvGraphicFramePr>
        <p:xfrm>
          <a:off x="727003" y="1095375"/>
          <a:ext cx="11000232" cy="466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2999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200103" y="359229"/>
            <a:ext cx="3903407"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Concepts of Confidentiality, Integrity, and Availability (CIA)</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1552038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2FC4E6-63A7-4688-A563-3F701AE5C370}"/>
              </a:ext>
            </a:extLst>
          </p:cNvPr>
          <p:cNvSpPr>
            <a:spLocks noGrp="1"/>
          </p:cNvSpPr>
          <p:nvPr>
            <p:ph type="title"/>
          </p:nvPr>
        </p:nvSpPr>
        <p:spPr/>
        <p:txBody>
          <a:bodyPr/>
          <a:lstStyle/>
          <a:p>
            <a:endParaRPr lang="en-US"/>
          </a:p>
        </p:txBody>
      </p:sp>
      <p:sp>
        <p:nvSpPr>
          <p:cNvPr id="3" name="Espaço Reservado para Conteúdo 2">
            <a:extLst>
              <a:ext uri="{FF2B5EF4-FFF2-40B4-BE49-F238E27FC236}">
                <a16:creationId xmlns:a16="http://schemas.microsoft.com/office/drawing/2014/main" id="{B72D0580-EEA9-4CEB-BCA9-8CE239CCC242}"/>
              </a:ext>
            </a:extLst>
          </p:cNvPr>
          <p:cNvSpPr>
            <a:spLocks noGrp="1"/>
          </p:cNvSpPr>
          <p:nvPr>
            <p:ph idx="1"/>
          </p:nvPr>
        </p:nvSpPr>
        <p:spPr/>
        <p:txBody>
          <a:bodyPr/>
          <a:lstStyle/>
          <a:p>
            <a:endParaRPr lang="en-US"/>
          </a:p>
        </p:txBody>
      </p:sp>
      <p:pic>
        <p:nvPicPr>
          <p:cNvPr id="4" name="Mídia Online 3" title="What is the C.I.A. Triad?">
            <a:hlinkClick r:id="" action="ppaction://media"/>
            <a:extLst>
              <a:ext uri="{FF2B5EF4-FFF2-40B4-BE49-F238E27FC236}">
                <a16:creationId xmlns:a16="http://schemas.microsoft.com/office/drawing/2014/main" id="{6E02B879-52AC-4B76-946A-006DB1E4F6CB}"/>
              </a:ext>
            </a:extLst>
          </p:cNvPr>
          <p:cNvPicPr>
            <a:picLocks noRot="1" noChangeAspect="1"/>
          </p:cNvPicPr>
          <p:nvPr>
            <a:videoFile r:link="rId1"/>
          </p:nvPr>
        </p:nvPicPr>
        <p:blipFill>
          <a:blip r:embed="rId3"/>
          <a:stretch>
            <a:fillRect/>
          </a:stretch>
        </p:blipFill>
        <p:spPr>
          <a:xfrm>
            <a:off x="734142" y="0"/>
            <a:ext cx="10218994" cy="5773732"/>
          </a:xfrm>
          <a:prstGeom prst="rect">
            <a:avLst/>
          </a:prstGeom>
        </p:spPr>
      </p:pic>
    </p:spTree>
    <p:extLst>
      <p:ext uri="{BB962C8B-B14F-4D97-AF65-F5344CB8AC3E}">
        <p14:creationId xmlns:p14="http://schemas.microsoft.com/office/powerpoint/2010/main" val="398531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542365" y="1005587"/>
            <a:ext cx="6584576" cy="4866295"/>
          </a:xfrm>
        </p:spPr>
        <p:txBody>
          <a:bodyPr>
            <a:normAutofit fontScale="92500" lnSpcReduction="10000"/>
          </a:bodyPr>
          <a:lstStyle/>
          <a:p>
            <a:pPr algn="just">
              <a:lnSpc>
                <a:spcPct val="150000"/>
              </a:lnSpc>
            </a:pPr>
            <a:r>
              <a:rPr lang="en-US" sz="2000" b="1" u="sng" dirty="0"/>
              <a:t>Availability</a:t>
            </a:r>
            <a:r>
              <a:rPr lang="en-US" sz="2000" dirty="0"/>
              <a:t>: Ensuring timely and reliable access to and use of information. A loss of availability is the disruption of access to or use of information or an information system.</a:t>
            </a:r>
          </a:p>
          <a:p>
            <a:pPr algn="just">
              <a:lnSpc>
                <a:spcPct val="150000"/>
              </a:lnSpc>
            </a:pPr>
            <a:r>
              <a:rPr lang="en-US" sz="2000" b="1" u="sng" dirty="0"/>
              <a:t>Integrity</a:t>
            </a:r>
            <a:r>
              <a:rPr lang="en-US" sz="2000" b="1" dirty="0"/>
              <a:t>: </a:t>
            </a:r>
            <a:r>
              <a:rPr lang="en-US" sz="2000" dirty="0"/>
              <a:t>Guarding against improper information modification or destruction, including ensuring information nonrepudiation and authenticity. A loss of integrity is the unauthorized modification or destruction of information.</a:t>
            </a:r>
          </a:p>
          <a:p>
            <a:pPr algn="just">
              <a:lnSpc>
                <a:spcPct val="150000"/>
              </a:lnSpc>
            </a:pPr>
            <a:r>
              <a:rPr lang="en-US" sz="2000" b="1" u="sng" dirty="0"/>
              <a:t>Confidentiality</a:t>
            </a:r>
            <a:r>
              <a:rPr lang="en-US" sz="2000" dirty="0"/>
              <a:t>: Preserving authorized restrictions on information access and disclosure, including means for protecting personal privacy and proprietary information. A loss of confidentiality is the unauthorized disclosure of information</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331694" y="66774"/>
            <a:ext cx="10360083" cy="847902"/>
          </a:xfrm>
        </p:spPr>
        <p:txBody>
          <a:bodyPr>
            <a:normAutofit/>
          </a:bodyPr>
          <a:lstStyle/>
          <a:p>
            <a:r>
              <a:rPr lang="en-US" b="1" dirty="0">
                <a:latin typeface="Aharoni" panose="02010803020104030203" pitchFamily="2" charset="-79"/>
                <a:cs typeface="Aharoni" panose="02010803020104030203" pitchFamily="2" charset="-79"/>
              </a:rPr>
              <a:t>Cyber Security Attributes</a:t>
            </a:r>
            <a:endParaRPr lang="en-US" dirty="0">
              <a:latin typeface="Aharoni" panose="02010803020104030203" pitchFamily="2" charset="-79"/>
              <a:cs typeface="Aharoni" panose="02010803020104030203" pitchFamily="2" charset="-79"/>
            </a:endParaRPr>
          </a:p>
        </p:txBody>
      </p:sp>
      <p:pic>
        <p:nvPicPr>
          <p:cNvPr id="2" name="Picture 1">
            <a:extLst>
              <a:ext uri="{FF2B5EF4-FFF2-40B4-BE49-F238E27FC236}">
                <a16:creationId xmlns:a16="http://schemas.microsoft.com/office/drawing/2014/main" id="{5E642810-AC3C-7C47-BCA1-6982CCB69A7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270627" y="878679"/>
            <a:ext cx="4921373" cy="4085208"/>
          </a:xfrm>
          <a:prstGeom prst="rect">
            <a:avLst/>
          </a:prstGeom>
        </p:spPr>
      </p:pic>
    </p:spTree>
    <p:extLst>
      <p:ext uri="{BB962C8B-B14F-4D97-AF65-F5344CB8AC3E}">
        <p14:creationId xmlns:p14="http://schemas.microsoft.com/office/powerpoint/2010/main" val="2791660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753034" y="1290342"/>
            <a:ext cx="7879689" cy="4559852"/>
          </a:xfrm>
        </p:spPr>
        <p:txBody>
          <a:bodyPr>
            <a:noAutofit/>
          </a:bodyPr>
          <a:lstStyle/>
          <a:p>
            <a:pPr algn="just">
              <a:lnSpc>
                <a:spcPct val="150000"/>
              </a:lnSpc>
            </a:pPr>
            <a:r>
              <a:rPr lang="en-US" sz="2300" b="1" u="sng" dirty="0"/>
              <a:t>Authenticity</a:t>
            </a:r>
            <a:r>
              <a:rPr lang="en-US" sz="2300" dirty="0"/>
              <a:t>: The property of being genuine and being able to be verified and trusted; confidence in the validity of a transmission, a message, or message.</a:t>
            </a:r>
          </a:p>
          <a:p>
            <a:pPr algn="just">
              <a:lnSpc>
                <a:spcPct val="150000"/>
              </a:lnSpc>
            </a:pPr>
            <a:r>
              <a:rPr lang="en-US" sz="2300" b="1" u="sng" dirty="0"/>
              <a:t>Nonrepudiation</a:t>
            </a:r>
            <a:r>
              <a:rPr lang="en-US" sz="2300" dirty="0"/>
              <a:t>: is the assurance that someone cannot deny something. Typically, nonrepudiation refers to the ability to ensure that a party to a contract or a communication cannot deny the authenticity of their signature on a document or the sending of a message that they originated.</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10"/>
            <a:ext cx="10360083" cy="847902"/>
          </a:xfrm>
        </p:spPr>
        <p:txBody>
          <a:bodyPr>
            <a:normAutofit/>
          </a:bodyPr>
          <a:lstStyle/>
          <a:p>
            <a:r>
              <a:rPr lang="en-US" b="1" dirty="0">
                <a:latin typeface="Aharoni" panose="02010803020104030203" pitchFamily="2" charset="-79"/>
                <a:cs typeface="Aharoni" panose="02010803020104030203" pitchFamily="2" charset="-79"/>
              </a:rPr>
              <a:t>Cyber Security Attributes</a:t>
            </a:r>
            <a:endParaRPr lang="en-US" dirty="0">
              <a:latin typeface="Aharoni" panose="02010803020104030203" pitchFamily="2" charset="-79"/>
              <a:cs typeface="Aharoni" panose="02010803020104030203" pitchFamily="2" charset="-79"/>
            </a:endParaRPr>
          </a:p>
        </p:txBody>
      </p:sp>
      <p:pic>
        <p:nvPicPr>
          <p:cNvPr id="3" name="Picture 2">
            <a:extLst>
              <a:ext uri="{FF2B5EF4-FFF2-40B4-BE49-F238E27FC236}">
                <a16:creationId xmlns:a16="http://schemas.microsoft.com/office/drawing/2014/main" id="{90247CF2-A250-2047-82B8-354888BE243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779284" y="1545772"/>
            <a:ext cx="3284546" cy="2465790"/>
          </a:xfrm>
          <a:prstGeom prst="rect">
            <a:avLst/>
          </a:prstGeom>
        </p:spPr>
      </p:pic>
    </p:spTree>
    <p:extLst>
      <p:ext uri="{BB962C8B-B14F-4D97-AF65-F5344CB8AC3E}">
        <p14:creationId xmlns:p14="http://schemas.microsoft.com/office/powerpoint/2010/main" val="3860180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597914" y="1736848"/>
            <a:ext cx="6159394" cy="3107487"/>
          </a:xfrm>
        </p:spPr>
        <p:txBody>
          <a:bodyPr>
            <a:normAutofit lnSpcReduction="10000"/>
          </a:bodyPr>
          <a:lstStyle/>
          <a:p>
            <a:pPr algn="just">
              <a:lnSpc>
                <a:spcPct val="150000"/>
              </a:lnSpc>
            </a:pPr>
            <a:r>
              <a:rPr lang="en-US" b="1" u="sng" dirty="0"/>
              <a:t>Privacy</a:t>
            </a:r>
            <a:r>
              <a:rPr lang="en-US" dirty="0"/>
              <a:t>: Assures that individual's control or influence what information related to them may be collected and stored and by whom and to whom that information may be disclosed.</a:t>
            </a:r>
            <a:endParaRPr lang="en-US" sz="10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10"/>
            <a:ext cx="10360083" cy="847902"/>
          </a:xfrm>
        </p:spPr>
        <p:txBody>
          <a:bodyPr>
            <a:normAutofit/>
          </a:bodyPr>
          <a:lstStyle/>
          <a:p>
            <a:r>
              <a:rPr lang="en-US" b="1" dirty="0">
                <a:latin typeface="Aharoni" panose="02010803020104030203" pitchFamily="2" charset="-79"/>
                <a:cs typeface="Aharoni" panose="02010803020104030203" pitchFamily="2" charset="-79"/>
              </a:rPr>
              <a:t>Cyber Security Attributes</a:t>
            </a:r>
            <a:endParaRPr lang="en-US" dirty="0">
              <a:latin typeface="Aharoni" panose="02010803020104030203" pitchFamily="2" charset="-79"/>
              <a:cs typeface="Aharoni" panose="02010803020104030203" pitchFamily="2" charset="-79"/>
            </a:endParaRPr>
          </a:p>
        </p:txBody>
      </p:sp>
      <p:pic>
        <p:nvPicPr>
          <p:cNvPr id="6" name="Picture 5">
            <a:extLst>
              <a:ext uri="{FF2B5EF4-FFF2-40B4-BE49-F238E27FC236}">
                <a16:creationId xmlns:a16="http://schemas.microsoft.com/office/drawing/2014/main" id="{7C70543A-0818-8F47-A492-0FE19BED87EC}"/>
              </a:ext>
            </a:extLst>
          </p:cNvPr>
          <p:cNvPicPr>
            <a:picLocks noChangeAspect="1"/>
          </p:cNvPicPr>
          <p:nvPr/>
        </p:nvPicPr>
        <p:blipFill>
          <a:blip r:embed="rId2"/>
          <a:stretch>
            <a:fillRect/>
          </a:stretch>
        </p:blipFill>
        <p:spPr>
          <a:xfrm>
            <a:off x="7438465" y="1202812"/>
            <a:ext cx="4000500" cy="4000500"/>
          </a:xfrm>
          <a:prstGeom prst="rect">
            <a:avLst/>
          </a:prstGeom>
        </p:spPr>
      </p:pic>
    </p:spTree>
    <p:extLst>
      <p:ext uri="{BB962C8B-B14F-4D97-AF65-F5344CB8AC3E}">
        <p14:creationId xmlns:p14="http://schemas.microsoft.com/office/powerpoint/2010/main" val="336968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Why we need computer security?</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2223818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200103" y="359229"/>
            <a:ext cx="3903407"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Attack Surface &amp; Attack Tree (Graph)</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1448141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866A7A-C192-5641-84B2-7B8931F7EC6B}"/>
              </a:ext>
            </a:extLst>
          </p:cNvPr>
          <p:cNvSpPr>
            <a:spLocks noGrp="1"/>
          </p:cNvSpPr>
          <p:nvPr>
            <p:ph type="title"/>
          </p:nvPr>
        </p:nvSpPr>
        <p:spPr>
          <a:xfrm>
            <a:off x="311422" y="148158"/>
            <a:ext cx="5393360" cy="1053113"/>
          </a:xfrm>
        </p:spPr>
        <p:txBody>
          <a:bodyPr>
            <a:normAutofit/>
          </a:bodyPr>
          <a:lstStyle/>
          <a:p>
            <a:r>
              <a:rPr lang="en-US" b="1" dirty="0">
                <a:solidFill>
                  <a:schemeClr val="tx2"/>
                </a:solidFill>
              </a:rPr>
              <a:t>Exploits Targets</a:t>
            </a:r>
          </a:p>
        </p:txBody>
      </p:sp>
      <p:sp>
        <p:nvSpPr>
          <p:cNvPr id="12" name="Freeform: Shape 1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C052424-5791-4B4D-8066-4038E91A71B9}"/>
              </a:ext>
            </a:extLst>
          </p:cNvPr>
          <p:cNvSpPr>
            <a:spLocks noGrp="1"/>
          </p:cNvSpPr>
          <p:nvPr>
            <p:ph idx="1"/>
          </p:nvPr>
        </p:nvSpPr>
        <p:spPr>
          <a:xfrm>
            <a:off x="396519" y="1229427"/>
            <a:ext cx="5955266" cy="5019948"/>
          </a:xfrm>
        </p:spPr>
        <p:txBody>
          <a:bodyPr>
            <a:normAutofit/>
          </a:bodyPr>
          <a:lstStyle/>
          <a:p>
            <a:pPr>
              <a:buFont typeface="Wingdings" pitchFamily="2" charset="2"/>
              <a:buChar char="ü"/>
            </a:pPr>
            <a:r>
              <a:rPr lang="en-US" sz="2400" dirty="0">
                <a:solidFill>
                  <a:schemeClr val="tx2"/>
                </a:solidFill>
              </a:rPr>
              <a:t>disclosure of data (violation of the confidentiality attribute)</a:t>
            </a:r>
          </a:p>
          <a:p>
            <a:pPr>
              <a:buFont typeface="Wingdings" pitchFamily="2" charset="2"/>
              <a:buChar char="ü"/>
            </a:pPr>
            <a:r>
              <a:rPr lang="en-US" sz="2400" dirty="0">
                <a:solidFill>
                  <a:schemeClr val="tx2"/>
                </a:solidFill>
              </a:rPr>
              <a:t>modification of data (violation of the integrity attribute)</a:t>
            </a:r>
          </a:p>
          <a:p>
            <a:pPr>
              <a:buFont typeface="Wingdings" pitchFamily="2" charset="2"/>
              <a:buChar char="ü"/>
            </a:pPr>
            <a:r>
              <a:rPr lang="en-US" sz="2400" dirty="0">
                <a:solidFill>
                  <a:schemeClr val="tx2"/>
                </a:solidFill>
              </a:rPr>
              <a:t>insertion of false data (violation of the integrity attribute)</a:t>
            </a:r>
          </a:p>
          <a:p>
            <a:pPr>
              <a:buFont typeface="Wingdings" pitchFamily="2" charset="2"/>
              <a:buChar char="ü"/>
            </a:pPr>
            <a:r>
              <a:rPr lang="en-US" sz="2400" dirty="0">
                <a:solidFill>
                  <a:schemeClr val="tx2"/>
                </a:solidFill>
              </a:rPr>
              <a:t>destruction of data (violation of the availability attribute)</a:t>
            </a:r>
          </a:p>
          <a:p>
            <a:pPr>
              <a:buFont typeface="Wingdings" pitchFamily="2" charset="2"/>
              <a:buChar char="ü"/>
            </a:pPr>
            <a:r>
              <a:rPr lang="en-US" sz="2400" dirty="0">
                <a:solidFill>
                  <a:schemeClr val="tx2"/>
                </a:solidFill>
              </a:rPr>
              <a:t>interruption of access to data (violation of the availability attribute)</a:t>
            </a:r>
          </a:p>
          <a:p>
            <a:pPr>
              <a:buFont typeface="Wingdings" pitchFamily="2" charset="2"/>
              <a:buChar char="ü"/>
            </a:pPr>
            <a:r>
              <a:rPr lang="en-US" sz="2400" dirty="0">
                <a:solidFill>
                  <a:schemeClr val="tx2"/>
                </a:solidFill>
              </a:rPr>
              <a:t>system destruction, destabilization, or degradation (violation of the availability attribute)</a:t>
            </a:r>
          </a:p>
        </p:txBody>
      </p:sp>
      <p:sp>
        <p:nvSpPr>
          <p:cNvPr id="14" name="Oval 1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CCB84BB-84AF-454B-B3BE-3D6171A17471}"/>
              </a:ext>
            </a:extLst>
          </p:cNvPr>
          <p:cNvPicPr>
            <a:picLocks noChangeAspect="1"/>
          </p:cNvPicPr>
          <p:nvPr/>
        </p:nvPicPr>
        <p:blipFill rotWithShape="1">
          <a:blip r:embed="rId2"/>
          <a:srcRect l="31001" r="18999"/>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Freeform: Shape 1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1CB27B6-BA81-4E48-ACB9-0C5A96DBC9DE}"/>
              </a:ext>
            </a:extLst>
          </p:cNvPr>
          <p:cNvSpPr/>
          <p:nvPr/>
        </p:nvSpPr>
        <p:spPr>
          <a:xfrm>
            <a:off x="7489837" y="5903892"/>
            <a:ext cx="3169240" cy="954107"/>
          </a:xfrm>
          <a:prstGeom prst="rect">
            <a:avLst/>
          </a:prstGeom>
          <a:solidFill>
            <a:schemeClr val="bg1"/>
          </a:solid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Alberts, Christopher &amp; </a:t>
            </a:r>
            <a:r>
              <a:rPr kumimoji="0" lang="en-US" sz="1400" b="0" i="0" u="none" strike="noStrike" kern="1200" cap="none" spc="0" normalizeH="0" baseline="0" noProof="0" dirty="0" err="1">
                <a:ln>
                  <a:noFill/>
                </a:ln>
                <a:solidFill>
                  <a:srgbClr val="70AD47">
                    <a:lumMod val="50000"/>
                  </a:srgbClr>
                </a:solidFill>
                <a:effectLst/>
                <a:uLnTx/>
                <a:uFillTx/>
                <a:latin typeface="Calibri" panose="020F0502020204030204"/>
                <a:ea typeface="+mn-ea"/>
                <a:cs typeface="+mn-cs"/>
              </a:rPr>
              <a:t>Dorofee</a:t>
            </a:r>
            <a:r>
              <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Audrey Managing Information Security Risks: The OCTAVE Approach. Addison-Wesley. 2003. </a:t>
            </a:r>
          </a:p>
        </p:txBody>
      </p:sp>
    </p:spTree>
    <p:extLst>
      <p:ext uri="{BB962C8B-B14F-4D97-AF65-F5344CB8AC3E}">
        <p14:creationId xmlns:p14="http://schemas.microsoft.com/office/powerpoint/2010/main" val="1325541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38DEBFD-94F8-9741-8951-DA9C04BB94AA}"/>
              </a:ext>
            </a:extLst>
          </p:cNvPr>
          <p:cNvPicPr>
            <a:picLocks noChangeAspect="1"/>
          </p:cNvPicPr>
          <p:nvPr/>
        </p:nvPicPr>
        <p:blipFill rotWithShape="1">
          <a:blip r:embed="rId2">
            <a:alphaModFix amt="50000"/>
          </a:blip>
          <a:srcRect t="7037" b="4728"/>
          <a:stretch/>
        </p:blipFill>
        <p:spPr>
          <a:xfrm>
            <a:off x="20" y="1"/>
            <a:ext cx="12191980" cy="6857999"/>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838201" y="1065862"/>
            <a:ext cx="3313164" cy="4726276"/>
          </a:xfrm>
        </p:spPr>
        <p:txBody>
          <a:bodyPr>
            <a:normAutofit/>
          </a:bodyPr>
          <a:lstStyle/>
          <a:p>
            <a:pPr algn="r"/>
            <a:r>
              <a:rPr lang="en-US" sz="5400" b="1" dirty="0">
                <a:solidFill>
                  <a:srgbClr val="FFFFFF"/>
                </a:solidFill>
                <a:latin typeface="Aharoni" panose="02010803020104030203" pitchFamily="2" charset="-79"/>
                <a:cs typeface="Aharoni" panose="02010803020104030203" pitchFamily="2" charset="-79"/>
              </a:rPr>
              <a:t>Attack Surface</a:t>
            </a:r>
            <a:endParaRPr lang="en-US" sz="5400" dirty="0">
              <a:solidFill>
                <a:srgbClr val="FFFFFF"/>
              </a:solidFill>
              <a:latin typeface="Aharoni" panose="02010803020104030203" pitchFamily="2" charset="-79"/>
              <a:cs typeface="Aharoni" panose="02010803020104030203" pitchFamily="2" charset="-79"/>
            </a:endParaRP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5155379" y="1065862"/>
            <a:ext cx="6695957" cy="4726276"/>
          </a:xfrm>
        </p:spPr>
        <p:txBody>
          <a:bodyPr anchor="ctr">
            <a:normAutofit/>
          </a:bodyPr>
          <a:lstStyle/>
          <a:p>
            <a:pPr>
              <a:lnSpc>
                <a:spcPct val="150000"/>
              </a:lnSpc>
              <a:buFont typeface="Wingdings" pitchFamily="2" charset="2"/>
              <a:buChar char="ü"/>
            </a:pPr>
            <a:r>
              <a:rPr lang="en-US" sz="3200" b="1" u="sng" dirty="0">
                <a:solidFill>
                  <a:srgbClr val="FFFF00"/>
                </a:solidFill>
              </a:rPr>
              <a:t>Software has errors</a:t>
            </a:r>
          </a:p>
          <a:p>
            <a:pPr>
              <a:lnSpc>
                <a:spcPct val="150000"/>
              </a:lnSpc>
              <a:buFont typeface="Wingdings" pitchFamily="2" charset="2"/>
              <a:buChar char="ü"/>
            </a:pPr>
            <a:r>
              <a:rPr lang="en-US" sz="3200" b="1" u="sng" dirty="0">
                <a:solidFill>
                  <a:srgbClr val="FFFFFF"/>
                </a:solidFill>
              </a:rPr>
              <a:t>Error</a:t>
            </a:r>
            <a:r>
              <a:rPr lang="en-US" sz="3200" dirty="0">
                <a:solidFill>
                  <a:srgbClr val="FFFFFF"/>
                </a:solidFill>
              </a:rPr>
              <a:t> causes software to behave differently from the intended behavior</a:t>
            </a:r>
          </a:p>
          <a:p>
            <a:pPr>
              <a:lnSpc>
                <a:spcPct val="150000"/>
              </a:lnSpc>
              <a:buFont typeface="Wingdings" pitchFamily="2" charset="2"/>
              <a:buChar char="ü"/>
            </a:pPr>
            <a:r>
              <a:rPr lang="en-US" sz="3200" b="1" u="sng" dirty="0">
                <a:solidFill>
                  <a:srgbClr val="FFFFFF"/>
                </a:solidFill>
              </a:rPr>
              <a:t>Vulnerability</a:t>
            </a:r>
            <a:r>
              <a:rPr lang="en-US" sz="3200" dirty="0">
                <a:solidFill>
                  <a:srgbClr val="FFFFFF"/>
                </a:solidFill>
              </a:rPr>
              <a:t> is an error that can be exploited by an attacker</a:t>
            </a:r>
            <a:endParaRPr lang="en-US" dirty="0">
              <a:solidFill>
                <a:srgbClr val="FFFFFF"/>
              </a:solidFill>
            </a:endParaRPr>
          </a:p>
        </p:txBody>
      </p:sp>
    </p:spTree>
    <p:extLst>
      <p:ext uri="{BB962C8B-B14F-4D97-AF65-F5344CB8AC3E}">
        <p14:creationId xmlns:p14="http://schemas.microsoft.com/office/powerpoint/2010/main" val="34649801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500"/>
                                        <p:tgtEl>
                                          <p:spTgt spid="5">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753035" y="1458618"/>
            <a:ext cx="5342965" cy="4408781"/>
          </a:xfrm>
        </p:spPr>
        <p:txBody>
          <a:bodyPr>
            <a:normAutofit/>
          </a:bodyPr>
          <a:lstStyle/>
          <a:p>
            <a:pPr marL="0" indent="0" algn="just">
              <a:lnSpc>
                <a:spcPct val="150000"/>
              </a:lnSpc>
              <a:buNone/>
            </a:pPr>
            <a:r>
              <a:rPr lang="en-US" dirty="0"/>
              <a:t>A system’s attack surface is the subset of the system’s resources - methods (e.g., API), channels (e.g., sockets), and data - potentially used in attacks on the system.</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10"/>
            <a:ext cx="10360083" cy="847902"/>
          </a:xfrm>
        </p:spPr>
        <p:txBody>
          <a:bodyPr>
            <a:normAutofit/>
          </a:bodyPr>
          <a:lstStyle/>
          <a:p>
            <a:r>
              <a:rPr lang="en-US" b="1" dirty="0">
                <a:latin typeface="Aharoni" panose="02010803020104030203" pitchFamily="2" charset="-79"/>
                <a:cs typeface="Aharoni" panose="02010803020104030203" pitchFamily="2" charset="-79"/>
              </a:rPr>
              <a:t>Attack Surface</a:t>
            </a:r>
            <a:endParaRPr lang="en-US" dirty="0">
              <a:latin typeface="Aharoni" panose="02010803020104030203" pitchFamily="2" charset="-79"/>
              <a:cs typeface="Aharoni" panose="02010803020104030203" pitchFamily="2" charset="-79"/>
            </a:endParaRPr>
          </a:p>
        </p:txBody>
      </p:sp>
      <p:pic>
        <p:nvPicPr>
          <p:cNvPr id="2" name="Picture 1">
            <a:extLst>
              <a:ext uri="{FF2B5EF4-FFF2-40B4-BE49-F238E27FC236}">
                <a16:creationId xmlns:a16="http://schemas.microsoft.com/office/drawing/2014/main" id="{C64A20C4-6F6B-1042-AE20-EF3D78B401DE}"/>
              </a:ext>
            </a:extLst>
          </p:cNvPr>
          <p:cNvPicPr>
            <a:picLocks noChangeAspect="1"/>
          </p:cNvPicPr>
          <p:nvPr/>
        </p:nvPicPr>
        <p:blipFill>
          <a:blip r:embed="rId2"/>
          <a:stretch>
            <a:fillRect/>
          </a:stretch>
        </p:blipFill>
        <p:spPr>
          <a:xfrm>
            <a:off x="6324030" y="468019"/>
            <a:ext cx="5561250" cy="3177857"/>
          </a:xfrm>
          <a:prstGeom prst="rect">
            <a:avLst/>
          </a:prstGeom>
        </p:spPr>
      </p:pic>
      <p:sp>
        <p:nvSpPr>
          <p:cNvPr id="3" name="Rectangle 2">
            <a:extLst>
              <a:ext uri="{FF2B5EF4-FFF2-40B4-BE49-F238E27FC236}">
                <a16:creationId xmlns:a16="http://schemas.microsoft.com/office/drawing/2014/main" id="{63E033EA-35F0-2F4C-AF77-74218FE84847}"/>
              </a:ext>
            </a:extLst>
          </p:cNvPr>
          <p:cNvSpPr/>
          <p:nvPr/>
        </p:nvSpPr>
        <p:spPr>
          <a:xfrm>
            <a:off x="6730732" y="3885374"/>
            <a:ext cx="4747846" cy="369332"/>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Attack Surface of a Connected Vehicle</a:t>
            </a:r>
            <a:endParaRPr kumimoji="0" lang="en-US" sz="28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2B21793-9187-1942-9A78-94FC336DCE6F}"/>
              </a:ext>
            </a:extLst>
          </p:cNvPr>
          <p:cNvSpPr/>
          <p:nvPr/>
        </p:nvSpPr>
        <p:spPr>
          <a:xfrm>
            <a:off x="7881256" y="4918735"/>
            <a:ext cx="3722914"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tx2"/>
                </a:solidFill>
                <a:effectLst/>
                <a:uLnTx/>
                <a:uFillTx/>
                <a:latin typeface="Arial" panose="020B0604020202020204" pitchFamily="34" charset="0"/>
                <a:ea typeface="+mn-ea"/>
                <a:cs typeface="+mn-cs"/>
              </a:rPr>
              <a:t>Manadhata</a:t>
            </a:r>
            <a:r>
              <a:rPr kumimoji="0" lang="en-US" sz="1200" b="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 </a:t>
            </a:r>
            <a:r>
              <a:rPr kumimoji="0" lang="en-US" sz="1200" b="0" i="0" u="none" strike="noStrike" kern="1200" cap="none" spc="0" normalizeH="0" baseline="0" noProof="0" dirty="0" err="1">
                <a:ln>
                  <a:noFill/>
                </a:ln>
                <a:solidFill>
                  <a:schemeClr val="tx2"/>
                </a:solidFill>
                <a:effectLst/>
                <a:uLnTx/>
                <a:uFillTx/>
                <a:latin typeface="Arial" panose="020B0604020202020204" pitchFamily="34" charset="0"/>
                <a:ea typeface="+mn-ea"/>
                <a:cs typeface="+mn-cs"/>
              </a:rPr>
              <a:t>Pratyusa</a:t>
            </a:r>
            <a:r>
              <a:rPr kumimoji="0" lang="en-US" sz="1200" b="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 K., et al. </a:t>
            </a:r>
            <a:r>
              <a:rPr kumimoji="0" lang="en-US" sz="1200" b="0" i="1" u="none" strike="noStrike" kern="1200" cap="none" spc="0" normalizeH="0" baseline="0" noProof="0" dirty="0">
                <a:ln>
                  <a:noFill/>
                </a:ln>
                <a:solidFill>
                  <a:schemeClr val="tx2"/>
                </a:solidFill>
                <a:effectLst/>
                <a:uLnTx/>
                <a:uFillTx/>
                <a:latin typeface="Arial" panose="020B0604020202020204" pitchFamily="34" charset="0"/>
                <a:ea typeface="+mn-ea"/>
                <a:cs typeface="+mn-cs"/>
              </a:rPr>
              <a:t>An approach to measuring a system's attack surface</a:t>
            </a:r>
            <a:r>
              <a:rPr kumimoji="0" lang="en-US" sz="1200" b="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 No. CMU-CS-07-146. CARNEGIE-MELLON UNIV PITTSBURGH PA SCHOOL OF COMPUTER SCIENCE, 2007.</a:t>
            </a:r>
            <a:endParaRPr kumimoji="0" lang="en-US" sz="1200" b="0" i="0" u="none" strike="noStrike" kern="1200" cap="none" spc="0" normalizeH="0" baseline="0" noProof="0" dirty="0">
              <a:ln>
                <a:noFill/>
              </a:ln>
              <a:solidFill>
                <a:schemeClr val="tx2"/>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379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4BF3DB-81B1-4A62-AF02-B058EF9F1E6F}"/>
              </a:ext>
            </a:extLst>
          </p:cNvPr>
          <p:cNvSpPr>
            <a:spLocks noGrp="1"/>
          </p:cNvSpPr>
          <p:nvPr>
            <p:ph type="title"/>
          </p:nvPr>
        </p:nvSpPr>
        <p:spPr>
          <a:xfrm>
            <a:off x="503903" y="107968"/>
            <a:ext cx="10515600" cy="835742"/>
          </a:xfrm>
        </p:spPr>
        <p:txBody>
          <a:bodyPr>
            <a:normAutofit/>
          </a:bodyPr>
          <a:lstStyle/>
          <a:p>
            <a:r>
              <a:rPr lang="en-US" sz="4800" dirty="0"/>
              <a:t>Attack Tree</a:t>
            </a:r>
          </a:p>
        </p:txBody>
      </p:sp>
      <p:sp>
        <p:nvSpPr>
          <p:cNvPr id="3" name="Espaço Reservado para Conteúdo 2">
            <a:extLst>
              <a:ext uri="{FF2B5EF4-FFF2-40B4-BE49-F238E27FC236}">
                <a16:creationId xmlns:a16="http://schemas.microsoft.com/office/drawing/2014/main" id="{AFBB8F18-46AC-4E79-AFDD-1829C7D71188}"/>
              </a:ext>
            </a:extLst>
          </p:cNvPr>
          <p:cNvSpPr>
            <a:spLocks noGrp="1"/>
          </p:cNvSpPr>
          <p:nvPr>
            <p:ph idx="1"/>
          </p:nvPr>
        </p:nvSpPr>
        <p:spPr>
          <a:xfrm>
            <a:off x="690716" y="1002892"/>
            <a:ext cx="6988277" cy="4615488"/>
          </a:xfrm>
        </p:spPr>
        <p:txBody>
          <a:bodyPr>
            <a:normAutofit lnSpcReduction="10000"/>
          </a:bodyPr>
          <a:lstStyle/>
          <a:p>
            <a:r>
              <a:rPr lang="en-US" dirty="0"/>
              <a:t>Attack trees are conceptual diagrams showing how an asset, or target, might be attacked. </a:t>
            </a:r>
          </a:p>
          <a:p>
            <a:r>
              <a:rPr lang="en-US" dirty="0"/>
              <a:t>Attack trees have been used to describe threats on computer systems and possible attacks to realize those threats. </a:t>
            </a:r>
          </a:p>
          <a:p>
            <a:r>
              <a:rPr lang="en-US" dirty="0"/>
              <a:t>They are widely used in the fields of defense and aerospace for the analysis of threats against tamper resistant electronics systems (e.g., avionics on military aircraft). </a:t>
            </a:r>
          </a:p>
          <a:p>
            <a:r>
              <a:rPr lang="en-US" dirty="0"/>
              <a:t>Attack trees have also been used to understand threats to physical systems.</a:t>
            </a:r>
          </a:p>
        </p:txBody>
      </p:sp>
      <p:pic>
        <p:nvPicPr>
          <p:cNvPr id="1028" name="Picture 4" descr="Resultado de imagem para attack graph">
            <a:extLst>
              <a:ext uri="{FF2B5EF4-FFF2-40B4-BE49-F238E27FC236}">
                <a16:creationId xmlns:a16="http://schemas.microsoft.com/office/drawing/2014/main" id="{286F7E90-6EB4-4BA9-85A5-89B25CEED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993" y="1907837"/>
            <a:ext cx="4318963" cy="2418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87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Resultado de imagem para attack graph">
            <a:extLst>
              <a:ext uri="{FF2B5EF4-FFF2-40B4-BE49-F238E27FC236}">
                <a16:creationId xmlns:a16="http://schemas.microsoft.com/office/drawing/2014/main" id="{E13DED3B-5483-4846-89B0-29F189C283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71"/>
          <a:stretch/>
        </p:blipFill>
        <p:spPr bwMode="auto">
          <a:xfrm>
            <a:off x="245807" y="176981"/>
            <a:ext cx="11533187" cy="577645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51BD1AB-2CBA-4DC5-8D6F-F391724C0777}"/>
              </a:ext>
            </a:extLst>
          </p:cNvPr>
          <p:cNvSpPr>
            <a:spLocks noGrp="1"/>
          </p:cNvSpPr>
          <p:nvPr>
            <p:ph type="title"/>
          </p:nvPr>
        </p:nvSpPr>
        <p:spPr>
          <a:xfrm>
            <a:off x="0" y="143463"/>
            <a:ext cx="9212826" cy="761104"/>
          </a:xfrm>
        </p:spPr>
        <p:txBody>
          <a:bodyPr>
            <a:normAutofit fontScale="90000"/>
          </a:bodyPr>
          <a:lstStyle/>
          <a:p>
            <a:r>
              <a:rPr lang="en-US" sz="6000" dirty="0"/>
              <a:t>Attack Graph</a:t>
            </a:r>
          </a:p>
        </p:txBody>
      </p:sp>
    </p:spTree>
    <p:extLst>
      <p:ext uri="{BB962C8B-B14F-4D97-AF65-F5344CB8AC3E}">
        <p14:creationId xmlns:p14="http://schemas.microsoft.com/office/powerpoint/2010/main" val="1606787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200103" y="359229"/>
            <a:ext cx="3903407"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Security Design Principals</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525129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A3E335-B10A-4280-843E-91F2F93518F1}"/>
              </a:ext>
            </a:extLst>
          </p:cNvPr>
          <p:cNvSpPr>
            <a:spLocks noGrp="1"/>
          </p:cNvSpPr>
          <p:nvPr>
            <p:ph type="title"/>
          </p:nvPr>
        </p:nvSpPr>
        <p:spPr>
          <a:xfrm>
            <a:off x="553064" y="217641"/>
            <a:ext cx="10515600" cy="1325563"/>
          </a:xfrm>
        </p:spPr>
        <p:txBody>
          <a:bodyPr/>
          <a:lstStyle/>
          <a:p>
            <a:r>
              <a:rPr lang="en-US" dirty="0"/>
              <a:t>Security Design Principles</a:t>
            </a:r>
          </a:p>
        </p:txBody>
      </p:sp>
      <p:sp>
        <p:nvSpPr>
          <p:cNvPr id="3" name="Espaço Reservado para Conteúdo 2">
            <a:extLst>
              <a:ext uri="{FF2B5EF4-FFF2-40B4-BE49-F238E27FC236}">
                <a16:creationId xmlns:a16="http://schemas.microsoft.com/office/drawing/2014/main" id="{1CF9A43B-9CF3-43F1-8D6C-6BC5252BA907}"/>
              </a:ext>
            </a:extLst>
          </p:cNvPr>
          <p:cNvSpPr>
            <a:spLocks noGrp="1"/>
          </p:cNvSpPr>
          <p:nvPr>
            <p:ph idx="1"/>
          </p:nvPr>
        </p:nvSpPr>
        <p:spPr>
          <a:xfrm>
            <a:off x="838200" y="1468713"/>
            <a:ext cx="10515600" cy="3625606"/>
          </a:xfrm>
        </p:spPr>
        <p:txBody>
          <a:bodyPr>
            <a:normAutofit/>
          </a:bodyPr>
          <a:lstStyle/>
          <a:p>
            <a:r>
              <a:rPr lang="en-US" dirty="0"/>
              <a:t>The security design principles are considered while designing any security mechanism for a system.</a:t>
            </a:r>
          </a:p>
          <a:p>
            <a:r>
              <a:rPr lang="en-US" dirty="0"/>
              <a:t>These principles are reviewed to develop a secure system which prevents the security flaws and prevents unwanted access to the system.</a:t>
            </a:r>
          </a:p>
        </p:txBody>
      </p:sp>
    </p:spTree>
    <p:extLst>
      <p:ext uri="{BB962C8B-B14F-4D97-AF65-F5344CB8AC3E}">
        <p14:creationId xmlns:p14="http://schemas.microsoft.com/office/powerpoint/2010/main" val="103870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A3E335-B10A-4280-843E-91F2F93518F1}"/>
              </a:ext>
            </a:extLst>
          </p:cNvPr>
          <p:cNvSpPr>
            <a:spLocks noGrp="1"/>
          </p:cNvSpPr>
          <p:nvPr>
            <p:ph type="title"/>
          </p:nvPr>
        </p:nvSpPr>
        <p:spPr>
          <a:xfrm>
            <a:off x="553064" y="217641"/>
            <a:ext cx="10515600" cy="1325563"/>
          </a:xfrm>
        </p:spPr>
        <p:txBody>
          <a:bodyPr/>
          <a:lstStyle/>
          <a:p>
            <a:r>
              <a:rPr lang="en-US" dirty="0"/>
              <a:t>Security Design Principles</a:t>
            </a:r>
          </a:p>
        </p:txBody>
      </p:sp>
      <p:sp>
        <p:nvSpPr>
          <p:cNvPr id="3" name="Espaço Reservado para Conteúdo 2">
            <a:extLst>
              <a:ext uri="{FF2B5EF4-FFF2-40B4-BE49-F238E27FC236}">
                <a16:creationId xmlns:a16="http://schemas.microsoft.com/office/drawing/2014/main" id="{1CF9A43B-9CF3-43F1-8D6C-6BC5252BA907}"/>
              </a:ext>
            </a:extLst>
          </p:cNvPr>
          <p:cNvSpPr>
            <a:spLocks noGrp="1"/>
          </p:cNvSpPr>
          <p:nvPr>
            <p:ph idx="1"/>
          </p:nvPr>
        </p:nvSpPr>
        <p:spPr>
          <a:xfrm>
            <a:off x="838200" y="1386348"/>
            <a:ext cx="10515600" cy="3782462"/>
          </a:xfrm>
        </p:spPr>
        <p:txBody>
          <a:bodyPr numCol="2">
            <a:normAutofit/>
          </a:bodyPr>
          <a:lstStyle/>
          <a:p>
            <a:r>
              <a:rPr lang="en-US" dirty="0"/>
              <a:t>Least Privilege</a:t>
            </a:r>
          </a:p>
          <a:p>
            <a:r>
              <a:rPr lang="en-US" dirty="0"/>
              <a:t>Fail-Safe Defaults</a:t>
            </a:r>
          </a:p>
          <a:p>
            <a:r>
              <a:rPr lang="en-US" dirty="0"/>
              <a:t>Economy of Mechanism</a:t>
            </a:r>
          </a:p>
          <a:p>
            <a:r>
              <a:rPr lang="en-US" dirty="0"/>
              <a:t>Complete Mediation</a:t>
            </a:r>
          </a:p>
          <a:p>
            <a:r>
              <a:rPr lang="en-US" dirty="0"/>
              <a:t>Open Design</a:t>
            </a:r>
          </a:p>
          <a:p>
            <a:r>
              <a:rPr lang="en-US" dirty="0"/>
              <a:t>Separation Privilege</a:t>
            </a:r>
          </a:p>
          <a:p>
            <a:r>
              <a:rPr lang="en-US" dirty="0"/>
              <a:t>Least Common Mechanism</a:t>
            </a:r>
          </a:p>
          <a:p>
            <a:r>
              <a:rPr lang="en-US" dirty="0"/>
              <a:t>Psychological Acceptability</a:t>
            </a:r>
          </a:p>
          <a:p>
            <a:r>
              <a:rPr lang="en-US" dirty="0"/>
              <a:t>Defense in Depth</a:t>
            </a:r>
          </a:p>
        </p:txBody>
      </p:sp>
    </p:spTree>
    <p:extLst>
      <p:ext uri="{BB962C8B-B14F-4D97-AF65-F5344CB8AC3E}">
        <p14:creationId xmlns:p14="http://schemas.microsoft.com/office/powerpoint/2010/main" val="1805644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A3E335-B10A-4280-843E-91F2F93518F1}"/>
              </a:ext>
            </a:extLst>
          </p:cNvPr>
          <p:cNvSpPr>
            <a:spLocks noGrp="1"/>
          </p:cNvSpPr>
          <p:nvPr>
            <p:ph type="title"/>
          </p:nvPr>
        </p:nvSpPr>
        <p:spPr>
          <a:xfrm>
            <a:off x="553064" y="217642"/>
            <a:ext cx="10515600" cy="841786"/>
          </a:xfrm>
        </p:spPr>
        <p:txBody>
          <a:bodyPr/>
          <a:lstStyle/>
          <a:p>
            <a:r>
              <a:rPr lang="en-US" dirty="0"/>
              <a:t>Least Privilege</a:t>
            </a:r>
          </a:p>
        </p:txBody>
      </p:sp>
      <p:sp>
        <p:nvSpPr>
          <p:cNvPr id="3" name="Espaço Reservado para Conteúdo 2">
            <a:extLst>
              <a:ext uri="{FF2B5EF4-FFF2-40B4-BE49-F238E27FC236}">
                <a16:creationId xmlns:a16="http://schemas.microsoft.com/office/drawing/2014/main" id="{1CF9A43B-9CF3-43F1-8D6C-6BC5252BA907}"/>
              </a:ext>
            </a:extLst>
          </p:cNvPr>
          <p:cNvSpPr>
            <a:spLocks noGrp="1"/>
          </p:cNvSpPr>
          <p:nvPr>
            <p:ph idx="1"/>
          </p:nvPr>
        </p:nvSpPr>
        <p:spPr>
          <a:xfrm>
            <a:off x="838199" y="1163528"/>
            <a:ext cx="6093543" cy="4434349"/>
          </a:xfrm>
        </p:spPr>
        <p:txBody>
          <a:bodyPr numCol="1">
            <a:noAutofit/>
          </a:bodyPr>
          <a:lstStyle/>
          <a:p>
            <a:pPr algn="just">
              <a:lnSpc>
                <a:spcPct val="120000"/>
              </a:lnSpc>
            </a:pPr>
            <a:r>
              <a:rPr lang="en-US" sz="2300" dirty="0"/>
              <a:t>The Least Privilege design principle requires a </a:t>
            </a:r>
            <a:r>
              <a:rPr lang="en-US" sz="2300" b="1" dirty="0"/>
              <a:t>minimalistic approach to granting user access rights to specific information and tools</a:t>
            </a:r>
            <a:r>
              <a:rPr lang="en-US" sz="2300" dirty="0"/>
              <a:t>. </a:t>
            </a:r>
          </a:p>
          <a:p>
            <a:pPr algn="just">
              <a:lnSpc>
                <a:spcPct val="120000"/>
              </a:lnSpc>
            </a:pPr>
            <a:r>
              <a:rPr lang="en-US" sz="2300" dirty="0"/>
              <a:t>Additionally, access rights should be time based as to </a:t>
            </a:r>
            <a:r>
              <a:rPr lang="en-US" sz="2300" b="1" dirty="0"/>
              <a:t>limit resources access bound to the time needed </a:t>
            </a:r>
            <a:r>
              <a:rPr lang="en-US" sz="2300" dirty="0"/>
              <a:t>to complete necessary tasks. </a:t>
            </a:r>
          </a:p>
          <a:p>
            <a:pPr algn="just">
              <a:lnSpc>
                <a:spcPct val="120000"/>
              </a:lnSpc>
            </a:pPr>
            <a:r>
              <a:rPr lang="en-US" sz="2300" dirty="0"/>
              <a:t>The implications of granting access beyond this scope will allow for unnecessary access and the potential for data to be updated out of the </a:t>
            </a:r>
            <a:r>
              <a:rPr lang="en-US" sz="2300" b="1" dirty="0"/>
              <a:t>approved context</a:t>
            </a:r>
            <a:r>
              <a:rPr lang="en-US" sz="2300" dirty="0"/>
              <a:t>.</a:t>
            </a:r>
          </a:p>
        </p:txBody>
      </p:sp>
      <p:grpSp>
        <p:nvGrpSpPr>
          <p:cNvPr id="6" name="Agrupar 5">
            <a:extLst>
              <a:ext uri="{FF2B5EF4-FFF2-40B4-BE49-F238E27FC236}">
                <a16:creationId xmlns:a16="http://schemas.microsoft.com/office/drawing/2014/main" id="{837DCFD8-0023-40FA-95D8-1BA7709A2537}"/>
              </a:ext>
            </a:extLst>
          </p:cNvPr>
          <p:cNvGrpSpPr/>
          <p:nvPr/>
        </p:nvGrpSpPr>
        <p:grpSpPr>
          <a:xfrm>
            <a:off x="7291093" y="1543204"/>
            <a:ext cx="4846829" cy="2991661"/>
            <a:chOff x="7291093" y="1543204"/>
            <a:chExt cx="4846829" cy="2991661"/>
          </a:xfrm>
        </p:grpSpPr>
        <p:sp>
          <p:nvSpPr>
            <p:cNvPr id="5" name="CaixaDeTexto 4">
              <a:extLst>
                <a:ext uri="{FF2B5EF4-FFF2-40B4-BE49-F238E27FC236}">
                  <a16:creationId xmlns:a16="http://schemas.microsoft.com/office/drawing/2014/main" id="{F6E35296-F677-404F-9DEB-427102DA7238}"/>
                </a:ext>
              </a:extLst>
            </p:cNvPr>
            <p:cNvSpPr txBox="1"/>
            <p:nvPr/>
          </p:nvSpPr>
          <p:spPr>
            <a:xfrm>
              <a:off x="7644580" y="2226541"/>
              <a:ext cx="4493342" cy="2308324"/>
            </a:xfrm>
            <a:prstGeom prst="rect">
              <a:avLst/>
            </a:prstGeom>
            <a:solidFill>
              <a:srgbClr val="FFFF00"/>
            </a:solidFill>
          </p:spPr>
          <p:txBody>
            <a:bodyPr wrap="square">
              <a:spAutoFit/>
            </a:bodyPr>
            <a:lstStyle/>
            <a:p>
              <a:pPr algn="just"/>
              <a:r>
                <a:rPr lang="en-US" sz="2400" dirty="0">
                  <a:solidFill>
                    <a:srgbClr val="FF0000"/>
                  </a:solidFill>
                </a:rPr>
                <a:t>This principle attempts to limit data changes and prevents potential damage from occurring by accident or error by reducing the amount of potential interactions with a resource.</a:t>
              </a:r>
            </a:p>
          </p:txBody>
        </p:sp>
        <p:pic>
          <p:nvPicPr>
            <p:cNvPr id="1026" name="Picture 2" descr="Resultado de imagem para attention">
              <a:extLst>
                <a:ext uri="{FF2B5EF4-FFF2-40B4-BE49-F238E27FC236}">
                  <a16:creationId xmlns:a16="http://schemas.microsoft.com/office/drawing/2014/main" id="{3A1E728F-9099-468A-826D-85F877203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093" y="1543204"/>
              <a:ext cx="1538275" cy="7799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818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4">
            <a:extLst>
              <a:ext uri="{FF2B5EF4-FFF2-40B4-BE49-F238E27FC236}">
                <a16:creationId xmlns:a16="http://schemas.microsoft.com/office/drawing/2014/main" id="{BA72F545-26AD-624C-8971-71FBB04082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775" y="0"/>
            <a:ext cx="12192001" cy="6025662"/>
          </a:xfrm>
          <a:prstGeom prst="rect">
            <a:avLst/>
          </a:prstGeom>
        </p:spPr>
      </p:pic>
      <p:sp>
        <p:nvSpPr>
          <p:cNvPr id="2" name="Title 1">
            <a:extLst>
              <a:ext uri="{FF2B5EF4-FFF2-40B4-BE49-F238E27FC236}">
                <a16:creationId xmlns:a16="http://schemas.microsoft.com/office/drawing/2014/main" id="{BF2D30A6-81D6-F742-8783-636AB052A0C6}"/>
              </a:ext>
            </a:extLst>
          </p:cNvPr>
          <p:cNvSpPr>
            <a:spLocks noGrp="1"/>
          </p:cNvSpPr>
          <p:nvPr>
            <p:ph type="title"/>
          </p:nvPr>
        </p:nvSpPr>
        <p:spPr>
          <a:xfrm>
            <a:off x="-21774" y="6042826"/>
            <a:ext cx="12192000" cy="744836"/>
          </a:xfrm>
          <a:solidFill>
            <a:schemeClr val="bg1"/>
          </a:solidFill>
        </p:spPr>
        <p:txBody>
          <a:bodyPr vert="horz" lIns="91440" tIns="45720" rIns="91440" bIns="45720" rtlCol="0" anchor="ctr">
            <a:noAutofit/>
          </a:bodyPr>
          <a:lstStyle/>
          <a:p>
            <a:pPr algn="ctr"/>
            <a:r>
              <a:rPr lang="en-US" sz="2800" dirty="0">
                <a:latin typeface="Aharoni" panose="02010803020104030203" pitchFamily="2" charset="-79"/>
                <a:cs typeface="Aharoni" panose="02010803020104030203" pitchFamily="2" charset="-79"/>
              </a:rPr>
              <a:t>How does produce an attack into the Air Traffic Management System?</a:t>
            </a:r>
          </a:p>
        </p:txBody>
      </p:sp>
    </p:spTree>
    <p:extLst>
      <p:ext uri="{BB962C8B-B14F-4D97-AF65-F5344CB8AC3E}">
        <p14:creationId xmlns:p14="http://schemas.microsoft.com/office/powerpoint/2010/main" val="2636825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A3E335-B10A-4280-843E-91F2F93518F1}"/>
              </a:ext>
            </a:extLst>
          </p:cNvPr>
          <p:cNvSpPr>
            <a:spLocks noGrp="1"/>
          </p:cNvSpPr>
          <p:nvPr>
            <p:ph type="title"/>
          </p:nvPr>
        </p:nvSpPr>
        <p:spPr>
          <a:xfrm>
            <a:off x="553064" y="217642"/>
            <a:ext cx="10515600" cy="841786"/>
          </a:xfrm>
        </p:spPr>
        <p:txBody>
          <a:bodyPr/>
          <a:lstStyle/>
          <a:p>
            <a:r>
              <a:rPr lang="en-US" dirty="0"/>
              <a:t>Least Privilege</a:t>
            </a:r>
          </a:p>
        </p:txBody>
      </p:sp>
      <p:pic>
        <p:nvPicPr>
          <p:cNvPr id="2050" name="Picture 2" descr="Resultado de imagem para least privilege design principle">
            <a:extLst>
              <a:ext uri="{FF2B5EF4-FFF2-40B4-BE49-F238E27FC236}">
                <a16:creationId xmlns:a16="http://schemas.microsoft.com/office/drawing/2014/main" id="{89A3659E-7F59-4548-A250-36997194F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728" y="1543204"/>
            <a:ext cx="5066983" cy="3648228"/>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4C88A852-B3D4-4C55-9943-B5C8A11E67EE}"/>
              </a:ext>
            </a:extLst>
          </p:cNvPr>
          <p:cNvSpPr txBox="1"/>
          <p:nvPr/>
        </p:nvSpPr>
        <p:spPr>
          <a:xfrm>
            <a:off x="1720645" y="4296696"/>
            <a:ext cx="2433038" cy="400110"/>
          </a:xfrm>
          <a:prstGeom prst="rect">
            <a:avLst/>
          </a:prstGeom>
          <a:noFill/>
        </p:spPr>
        <p:txBody>
          <a:bodyPr wrap="none" rtlCol="0">
            <a:spAutoFit/>
          </a:bodyPr>
          <a:lstStyle/>
          <a:p>
            <a:r>
              <a:rPr lang="en-US" sz="2000" dirty="0"/>
              <a:t>Intel x86 Architecture</a:t>
            </a:r>
          </a:p>
        </p:txBody>
      </p:sp>
    </p:spTree>
    <p:extLst>
      <p:ext uri="{BB962C8B-B14F-4D97-AF65-F5344CB8AC3E}">
        <p14:creationId xmlns:p14="http://schemas.microsoft.com/office/powerpoint/2010/main" val="4238396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important">
            <a:extLst>
              <a:ext uri="{FF2B5EF4-FFF2-40B4-BE49-F238E27FC236}">
                <a16:creationId xmlns:a16="http://schemas.microsoft.com/office/drawing/2014/main" id="{8F864809-DF3E-45F6-90B3-C27C48C421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304"/>
          <a:stretch/>
        </p:blipFill>
        <p:spPr bwMode="auto">
          <a:xfrm>
            <a:off x="7416325" y="1838632"/>
            <a:ext cx="2059169" cy="11798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2438BB5-4230-4391-9C99-10E23FBAA8E2}"/>
              </a:ext>
            </a:extLst>
          </p:cNvPr>
          <p:cNvSpPr>
            <a:spLocks noGrp="1"/>
          </p:cNvSpPr>
          <p:nvPr>
            <p:ph type="title"/>
          </p:nvPr>
        </p:nvSpPr>
        <p:spPr>
          <a:xfrm>
            <a:off x="838200" y="217642"/>
            <a:ext cx="10515600" cy="903236"/>
          </a:xfrm>
        </p:spPr>
        <p:txBody>
          <a:bodyPr/>
          <a:lstStyle/>
          <a:p>
            <a:r>
              <a:rPr lang="en-US" dirty="0"/>
              <a:t>Fail-Safe Defaults</a:t>
            </a:r>
          </a:p>
        </p:txBody>
      </p:sp>
      <p:sp>
        <p:nvSpPr>
          <p:cNvPr id="3" name="Espaço Reservado para Conteúdo 2">
            <a:extLst>
              <a:ext uri="{FF2B5EF4-FFF2-40B4-BE49-F238E27FC236}">
                <a16:creationId xmlns:a16="http://schemas.microsoft.com/office/drawing/2014/main" id="{83BB1ED9-5C2A-4F83-976E-70F11E5FE99A}"/>
              </a:ext>
            </a:extLst>
          </p:cNvPr>
          <p:cNvSpPr>
            <a:spLocks noGrp="1"/>
          </p:cNvSpPr>
          <p:nvPr>
            <p:ph idx="1"/>
          </p:nvPr>
        </p:nvSpPr>
        <p:spPr>
          <a:xfrm>
            <a:off x="838200" y="1288666"/>
            <a:ext cx="5926394" cy="4280668"/>
          </a:xfrm>
        </p:spPr>
        <p:txBody>
          <a:bodyPr>
            <a:normAutofit lnSpcReduction="10000"/>
          </a:bodyPr>
          <a:lstStyle/>
          <a:p>
            <a:r>
              <a:rPr lang="en-US" dirty="0"/>
              <a:t>The Fail-Safe Defaults design principle pertains </a:t>
            </a:r>
            <a:r>
              <a:rPr lang="en-US" b="1" dirty="0"/>
              <a:t>to allowing access to resources based on granted access over access exclusion</a:t>
            </a:r>
            <a:r>
              <a:rPr lang="en-US" dirty="0"/>
              <a:t>. </a:t>
            </a:r>
          </a:p>
          <a:p>
            <a:r>
              <a:rPr lang="en-US" dirty="0"/>
              <a:t>This principle is a methodology for allowing resources to be accessed only if </a:t>
            </a:r>
            <a:r>
              <a:rPr lang="en-US" b="1" dirty="0"/>
              <a:t>explicit access is granted to a user</a:t>
            </a:r>
            <a:r>
              <a:rPr lang="en-US" dirty="0"/>
              <a:t>. </a:t>
            </a:r>
          </a:p>
          <a:p>
            <a:r>
              <a:rPr lang="en-US" b="1" dirty="0"/>
              <a:t>By default, users do not have access</a:t>
            </a:r>
            <a:r>
              <a:rPr lang="en-US" dirty="0"/>
              <a:t> to any resources until access has been granted.</a:t>
            </a:r>
          </a:p>
        </p:txBody>
      </p:sp>
      <p:sp>
        <p:nvSpPr>
          <p:cNvPr id="5" name="CaixaDeTexto 4">
            <a:extLst>
              <a:ext uri="{FF2B5EF4-FFF2-40B4-BE49-F238E27FC236}">
                <a16:creationId xmlns:a16="http://schemas.microsoft.com/office/drawing/2014/main" id="{BA7564AD-F2DD-4F7B-8CF9-FB84B4444712}"/>
              </a:ext>
            </a:extLst>
          </p:cNvPr>
          <p:cNvSpPr txBox="1"/>
          <p:nvPr/>
        </p:nvSpPr>
        <p:spPr>
          <a:xfrm>
            <a:off x="8445910" y="2794962"/>
            <a:ext cx="3549445" cy="2246769"/>
          </a:xfrm>
          <a:prstGeom prst="rect">
            <a:avLst/>
          </a:prstGeom>
          <a:solidFill>
            <a:srgbClr val="FFFF00"/>
          </a:solidFill>
        </p:spPr>
        <p:txBody>
          <a:bodyPr wrap="square">
            <a:spAutoFit/>
          </a:bodyPr>
          <a:lstStyle/>
          <a:p>
            <a:pPr algn="just"/>
            <a:r>
              <a:rPr lang="en-US" sz="2800" dirty="0">
                <a:solidFill>
                  <a:srgbClr val="FF0000"/>
                </a:solidFill>
              </a:rPr>
              <a:t>This approach prevents unauthorized users from gaining access to resource until access is given.</a:t>
            </a:r>
          </a:p>
        </p:txBody>
      </p:sp>
    </p:spTree>
    <p:extLst>
      <p:ext uri="{BB962C8B-B14F-4D97-AF65-F5344CB8AC3E}">
        <p14:creationId xmlns:p14="http://schemas.microsoft.com/office/powerpoint/2010/main" val="41608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ircle(in)">
                                      <p:cBhvr>
                                        <p:cTn id="7" dur="2000"/>
                                        <p:tgtEl>
                                          <p:spTgt spid="307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38BB5-4230-4391-9C99-10E23FBAA8E2}"/>
              </a:ext>
            </a:extLst>
          </p:cNvPr>
          <p:cNvSpPr>
            <a:spLocks noGrp="1"/>
          </p:cNvSpPr>
          <p:nvPr>
            <p:ph type="title"/>
          </p:nvPr>
        </p:nvSpPr>
        <p:spPr>
          <a:xfrm>
            <a:off x="838200" y="217642"/>
            <a:ext cx="10515600" cy="903236"/>
          </a:xfrm>
        </p:spPr>
        <p:txBody>
          <a:bodyPr/>
          <a:lstStyle/>
          <a:p>
            <a:r>
              <a:rPr lang="en-US" dirty="0"/>
              <a:t>Economy of Mechanism</a:t>
            </a:r>
          </a:p>
        </p:txBody>
      </p:sp>
      <p:sp>
        <p:nvSpPr>
          <p:cNvPr id="3" name="Espaço Reservado para Conteúdo 2">
            <a:extLst>
              <a:ext uri="{FF2B5EF4-FFF2-40B4-BE49-F238E27FC236}">
                <a16:creationId xmlns:a16="http://schemas.microsoft.com/office/drawing/2014/main" id="{83BB1ED9-5C2A-4F83-976E-70F11E5FE99A}"/>
              </a:ext>
            </a:extLst>
          </p:cNvPr>
          <p:cNvSpPr>
            <a:spLocks noGrp="1"/>
          </p:cNvSpPr>
          <p:nvPr>
            <p:ph idx="1"/>
          </p:nvPr>
        </p:nvSpPr>
        <p:spPr>
          <a:xfrm>
            <a:off x="1022555" y="1482533"/>
            <a:ext cx="9901084" cy="3892934"/>
          </a:xfrm>
        </p:spPr>
        <p:txBody>
          <a:bodyPr>
            <a:normAutofit fontScale="92500"/>
          </a:bodyPr>
          <a:lstStyle/>
          <a:p>
            <a:pPr algn="just"/>
            <a:r>
              <a:rPr lang="en-US" sz="3200" dirty="0"/>
              <a:t>The Economy of mechanism design principle requires that systems should be designed </a:t>
            </a:r>
            <a:r>
              <a:rPr lang="en-US" sz="3200" b="1" dirty="0"/>
              <a:t>as simple and small as possible</a:t>
            </a:r>
            <a:r>
              <a:rPr lang="en-US" sz="3200" dirty="0"/>
              <a:t>.</a:t>
            </a:r>
          </a:p>
          <a:p>
            <a:pPr algn="just"/>
            <a:r>
              <a:rPr lang="en-US" sz="3200" dirty="0"/>
              <a:t>Design and implementation errors result in unauthorized access to resources that would not be noticed during normal use.</a:t>
            </a:r>
          </a:p>
          <a:p>
            <a:pPr algn="just"/>
            <a:r>
              <a:rPr lang="en-US" sz="3200" dirty="0"/>
              <a:t>So more the design is simple less are the opportunities for the tester to discover the flaws and more the complex is the design more are the chances to exploit flaws in the design.</a:t>
            </a:r>
          </a:p>
        </p:txBody>
      </p:sp>
    </p:spTree>
    <p:extLst>
      <p:ext uri="{BB962C8B-B14F-4D97-AF65-F5344CB8AC3E}">
        <p14:creationId xmlns:p14="http://schemas.microsoft.com/office/powerpoint/2010/main" val="1001193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38BB5-4230-4391-9C99-10E23FBAA8E2}"/>
              </a:ext>
            </a:extLst>
          </p:cNvPr>
          <p:cNvSpPr>
            <a:spLocks noGrp="1"/>
          </p:cNvSpPr>
          <p:nvPr>
            <p:ph type="title"/>
          </p:nvPr>
        </p:nvSpPr>
        <p:spPr>
          <a:xfrm>
            <a:off x="838200" y="217642"/>
            <a:ext cx="10515600" cy="903236"/>
          </a:xfrm>
        </p:spPr>
        <p:txBody>
          <a:bodyPr/>
          <a:lstStyle/>
          <a:p>
            <a:r>
              <a:rPr lang="en-US" dirty="0"/>
              <a:t>Complete Mediation</a:t>
            </a:r>
          </a:p>
        </p:txBody>
      </p:sp>
      <p:sp>
        <p:nvSpPr>
          <p:cNvPr id="3" name="Espaço Reservado para Conteúdo 2">
            <a:extLst>
              <a:ext uri="{FF2B5EF4-FFF2-40B4-BE49-F238E27FC236}">
                <a16:creationId xmlns:a16="http://schemas.microsoft.com/office/drawing/2014/main" id="{83BB1ED9-5C2A-4F83-976E-70F11E5FE99A}"/>
              </a:ext>
            </a:extLst>
          </p:cNvPr>
          <p:cNvSpPr>
            <a:spLocks noGrp="1"/>
          </p:cNvSpPr>
          <p:nvPr>
            <p:ph idx="1"/>
          </p:nvPr>
        </p:nvSpPr>
        <p:spPr>
          <a:xfrm>
            <a:off x="1022553" y="1354393"/>
            <a:ext cx="5250428" cy="4149213"/>
          </a:xfrm>
        </p:spPr>
        <p:txBody>
          <a:bodyPr>
            <a:normAutofit/>
          </a:bodyPr>
          <a:lstStyle/>
          <a:p>
            <a:pPr algn="just"/>
            <a:r>
              <a:rPr lang="en-US" sz="3200" dirty="0"/>
              <a:t>The Complete Mediation design principle states that every access to every resource must be validated for authorization.</a:t>
            </a:r>
          </a:p>
        </p:txBody>
      </p:sp>
      <p:pic>
        <p:nvPicPr>
          <p:cNvPr id="4098" name="Picture 2" descr="Resultado de imagem para Complete Mediation">
            <a:extLst>
              <a:ext uri="{FF2B5EF4-FFF2-40B4-BE49-F238E27FC236}">
                <a16:creationId xmlns:a16="http://schemas.microsoft.com/office/drawing/2014/main" id="{F4FB7B98-5308-4F09-B6AF-E4F8674AB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401" y="1120878"/>
            <a:ext cx="4694046" cy="291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162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38BB5-4230-4391-9C99-10E23FBAA8E2}"/>
              </a:ext>
            </a:extLst>
          </p:cNvPr>
          <p:cNvSpPr>
            <a:spLocks noGrp="1"/>
          </p:cNvSpPr>
          <p:nvPr>
            <p:ph type="title"/>
          </p:nvPr>
        </p:nvSpPr>
        <p:spPr>
          <a:xfrm>
            <a:off x="838200" y="217642"/>
            <a:ext cx="10515600" cy="903236"/>
          </a:xfrm>
        </p:spPr>
        <p:txBody>
          <a:bodyPr/>
          <a:lstStyle/>
          <a:p>
            <a:r>
              <a:rPr lang="en-US" dirty="0"/>
              <a:t>Open Design</a:t>
            </a:r>
          </a:p>
        </p:txBody>
      </p:sp>
      <p:sp>
        <p:nvSpPr>
          <p:cNvPr id="3" name="Espaço Reservado para Conteúdo 2">
            <a:extLst>
              <a:ext uri="{FF2B5EF4-FFF2-40B4-BE49-F238E27FC236}">
                <a16:creationId xmlns:a16="http://schemas.microsoft.com/office/drawing/2014/main" id="{83BB1ED9-5C2A-4F83-976E-70F11E5FE99A}"/>
              </a:ext>
            </a:extLst>
          </p:cNvPr>
          <p:cNvSpPr>
            <a:spLocks noGrp="1"/>
          </p:cNvSpPr>
          <p:nvPr>
            <p:ph idx="1"/>
          </p:nvPr>
        </p:nvSpPr>
        <p:spPr>
          <a:xfrm>
            <a:off x="838199" y="1268361"/>
            <a:ext cx="10439401" cy="4630994"/>
          </a:xfrm>
        </p:spPr>
        <p:txBody>
          <a:bodyPr>
            <a:normAutofit/>
          </a:bodyPr>
          <a:lstStyle/>
          <a:p>
            <a:pPr algn="just">
              <a:lnSpc>
                <a:spcPct val="120000"/>
              </a:lnSpc>
            </a:pPr>
            <a:r>
              <a:rPr lang="en-US" dirty="0"/>
              <a:t>This security principle suggests that the </a:t>
            </a:r>
            <a:r>
              <a:rPr lang="en-US" b="1" dirty="0"/>
              <a:t>security mechanism design should be open to the public</a:t>
            </a:r>
            <a:r>
              <a:rPr lang="en-US" dirty="0"/>
              <a:t>. </a:t>
            </a:r>
          </a:p>
          <a:p>
            <a:pPr lvl="1" algn="just">
              <a:lnSpc>
                <a:spcPct val="120000"/>
              </a:lnSpc>
            </a:pPr>
            <a:r>
              <a:rPr lang="en-US" dirty="0"/>
              <a:t>Like in the cryptographic algorithm, the encryption key is kept secret while the encryption algorithm is opened for a public investigation.</a:t>
            </a:r>
          </a:p>
          <a:p>
            <a:pPr algn="just">
              <a:lnSpc>
                <a:spcPct val="120000"/>
              </a:lnSpc>
            </a:pPr>
            <a:r>
              <a:rPr lang="en-US" dirty="0"/>
              <a:t>This principle is followed by the NIST (National Institute of Standards and Technology) to standardize the algorithms because it helps in worldwide adoption of NIST approved algorithms.</a:t>
            </a:r>
          </a:p>
        </p:txBody>
      </p:sp>
    </p:spTree>
    <p:extLst>
      <p:ext uri="{BB962C8B-B14F-4D97-AF65-F5344CB8AC3E}">
        <p14:creationId xmlns:p14="http://schemas.microsoft.com/office/powerpoint/2010/main" val="2147330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38BB5-4230-4391-9C99-10E23FBAA8E2}"/>
              </a:ext>
            </a:extLst>
          </p:cNvPr>
          <p:cNvSpPr>
            <a:spLocks noGrp="1"/>
          </p:cNvSpPr>
          <p:nvPr>
            <p:ph type="title"/>
          </p:nvPr>
        </p:nvSpPr>
        <p:spPr>
          <a:xfrm>
            <a:off x="838200" y="217642"/>
            <a:ext cx="10515600" cy="903236"/>
          </a:xfrm>
        </p:spPr>
        <p:txBody>
          <a:bodyPr/>
          <a:lstStyle/>
          <a:p>
            <a:r>
              <a:rPr lang="en-US" dirty="0"/>
              <a:t>Separation Privilege</a:t>
            </a:r>
          </a:p>
        </p:txBody>
      </p:sp>
      <p:sp>
        <p:nvSpPr>
          <p:cNvPr id="3" name="Espaço Reservado para Conteúdo 2">
            <a:extLst>
              <a:ext uri="{FF2B5EF4-FFF2-40B4-BE49-F238E27FC236}">
                <a16:creationId xmlns:a16="http://schemas.microsoft.com/office/drawing/2014/main" id="{83BB1ED9-5C2A-4F83-976E-70F11E5FE99A}"/>
              </a:ext>
            </a:extLst>
          </p:cNvPr>
          <p:cNvSpPr>
            <a:spLocks noGrp="1"/>
          </p:cNvSpPr>
          <p:nvPr>
            <p:ph idx="1"/>
          </p:nvPr>
        </p:nvSpPr>
        <p:spPr>
          <a:xfrm>
            <a:off x="838199" y="1268361"/>
            <a:ext cx="10439401" cy="4630994"/>
          </a:xfrm>
        </p:spPr>
        <p:txBody>
          <a:bodyPr>
            <a:normAutofit lnSpcReduction="10000"/>
          </a:bodyPr>
          <a:lstStyle/>
          <a:p>
            <a:pPr algn="just">
              <a:lnSpc>
                <a:spcPct val="120000"/>
              </a:lnSpc>
            </a:pPr>
            <a:r>
              <a:rPr lang="en-US" dirty="0"/>
              <a:t>Separation of privilege is an information technology best practice applied by organizations to broadly separate users and processes based on different levels of trust, needs, and privilege requirements. </a:t>
            </a:r>
          </a:p>
          <a:p>
            <a:pPr algn="just">
              <a:lnSpc>
                <a:spcPct val="120000"/>
              </a:lnSpc>
            </a:pPr>
            <a:r>
              <a:rPr lang="en-US" dirty="0"/>
              <a:t>Separation of privilege, also called privilege separation, refers to both the:</a:t>
            </a:r>
          </a:p>
          <a:p>
            <a:pPr lvl="1" algn="just">
              <a:lnSpc>
                <a:spcPct val="120000"/>
              </a:lnSpc>
            </a:pPr>
            <a:r>
              <a:rPr lang="en-US" sz="2800" b="1" dirty="0"/>
              <a:t>Segmentation</a:t>
            </a:r>
            <a:r>
              <a:rPr lang="en-US" sz="2800" dirty="0"/>
              <a:t> of user privileges across various, separate users and accounts</a:t>
            </a:r>
          </a:p>
          <a:p>
            <a:pPr lvl="1" algn="just">
              <a:lnSpc>
                <a:spcPct val="120000"/>
              </a:lnSpc>
            </a:pPr>
            <a:r>
              <a:rPr lang="en-US" sz="2800" b="1" dirty="0"/>
              <a:t>Compartmentalization</a:t>
            </a:r>
            <a:r>
              <a:rPr lang="en-US" sz="2800" dirty="0"/>
              <a:t> of privileges across various application or system sub-components, tasks, and processes.</a:t>
            </a:r>
          </a:p>
        </p:txBody>
      </p:sp>
    </p:spTree>
    <p:extLst>
      <p:ext uri="{BB962C8B-B14F-4D97-AF65-F5344CB8AC3E}">
        <p14:creationId xmlns:p14="http://schemas.microsoft.com/office/powerpoint/2010/main" val="3072014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38BB5-4230-4391-9C99-10E23FBAA8E2}"/>
              </a:ext>
            </a:extLst>
          </p:cNvPr>
          <p:cNvSpPr>
            <a:spLocks noGrp="1"/>
          </p:cNvSpPr>
          <p:nvPr>
            <p:ph type="title"/>
          </p:nvPr>
        </p:nvSpPr>
        <p:spPr>
          <a:xfrm>
            <a:off x="838200" y="217642"/>
            <a:ext cx="10515600" cy="903236"/>
          </a:xfrm>
        </p:spPr>
        <p:txBody>
          <a:bodyPr/>
          <a:lstStyle/>
          <a:p>
            <a:r>
              <a:rPr lang="en-US" dirty="0"/>
              <a:t>Separation Privilege</a:t>
            </a:r>
          </a:p>
        </p:txBody>
      </p:sp>
      <p:sp>
        <p:nvSpPr>
          <p:cNvPr id="3" name="Espaço Reservado para Conteúdo 2">
            <a:extLst>
              <a:ext uri="{FF2B5EF4-FFF2-40B4-BE49-F238E27FC236}">
                <a16:creationId xmlns:a16="http://schemas.microsoft.com/office/drawing/2014/main" id="{83BB1ED9-5C2A-4F83-976E-70F11E5FE99A}"/>
              </a:ext>
            </a:extLst>
          </p:cNvPr>
          <p:cNvSpPr>
            <a:spLocks noGrp="1"/>
          </p:cNvSpPr>
          <p:nvPr>
            <p:ph idx="1"/>
          </p:nvPr>
        </p:nvSpPr>
        <p:spPr>
          <a:xfrm>
            <a:off x="838199" y="1268361"/>
            <a:ext cx="10439401" cy="4630994"/>
          </a:xfrm>
        </p:spPr>
        <p:txBody>
          <a:bodyPr>
            <a:normAutofit/>
          </a:bodyPr>
          <a:lstStyle/>
          <a:p>
            <a:pPr algn="just">
              <a:lnSpc>
                <a:spcPct val="120000"/>
              </a:lnSpc>
            </a:pPr>
            <a:r>
              <a:rPr lang="en-US" sz="2600" dirty="0"/>
              <a:t>Separation of privilege can be implemented in a number of ways, but some common examples include:</a:t>
            </a:r>
          </a:p>
          <a:p>
            <a:pPr lvl="1" algn="just">
              <a:lnSpc>
                <a:spcPct val="120000"/>
              </a:lnSpc>
            </a:pPr>
            <a:r>
              <a:rPr lang="en-US" sz="2600" dirty="0"/>
              <a:t>Separating various administrative account functions from each other</a:t>
            </a:r>
          </a:p>
          <a:p>
            <a:pPr lvl="1" algn="just">
              <a:lnSpc>
                <a:spcPct val="120000"/>
              </a:lnSpc>
            </a:pPr>
            <a:r>
              <a:rPr lang="en-US" sz="2600" dirty="0"/>
              <a:t>Separating administrative and standard account capabilities</a:t>
            </a:r>
          </a:p>
          <a:p>
            <a:pPr lvl="1" algn="just">
              <a:lnSpc>
                <a:spcPct val="120000"/>
              </a:lnSpc>
            </a:pPr>
            <a:r>
              <a:rPr lang="en-US" sz="2600" dirty="0"/>
              <a:t>Separating auditing and logging capabilities within administrative accounts</a:t>
            </a:r>
          </a:p>
          <a:p>
            <a:pPr lvl="1" algn="just">
              <a:lnSpc>
                <a:spcPct val="120000"/>
              </a:lnSpc>
            </a:pPr>
            <a:r>
              <a:rPr lang="en-US" sz="2600" dirty="0"/>
              <a:t>Separating system functions like read, edit, write, execute, etc.</a:t>
            </a:r>
          </a:p>
        </p:txBody>
      </p:sp>
    </p:spTree>
    <p:extLst>
      <p:ext uri="{BB962C8B-B14F-4D97-AF65-F5344CB8AC3E}">
        <p14:creationId xmlns:p14="http://schemas.microsoft.com/office/powerpoint/2010/main" val="2191280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38BB5-4230-4391-9C99-10E23FBAA8E2}"/>
              </a:ext>
            </a:extLst>
          </p:cNvPr>
          <p:cNvSpPr>
            <a:spLocks noGrp="1"/>
          </p:cNvSpPr>
          <p:nvPr>
            <p:ph type="title"/>
          </p:nvPr>
        </p:nvSpPr>
        <p:spPr>
          <a:xfrm>
            <a:off x="838200" y="217642"/>
            <a:ext cx="10515600" cy="903236"/>
          </a:xfrm>
        </p:spPr>
        <p:txBody>
          <a:bodyPr/>
          <a:lstStyle/>
          <a:p>
            <a:r>
              <a:rPr lang="en-US" dirty="0"/>
              <a:t>Separation Privilege</a:t>
            </a:r>
          </a:p>
        </p:txBody>
      </p:sp>
      <p:pic>
        <p:nvPicPr>
          <p:cNvPr id="5122" name="Picture 2" descr="Resultado de imagem para Separation Privilege">
            <a:extLst>
              <a:ext uri="{FF2B5EF4-FFF2-40B4-BE49-F238E27FC236}">
                <a16:creationId xmlns:a16="http://schemas.microsoft.com/office/drawing/2014/main" id="{D706C1B0-EB96-40CE-9C4A-B967B1FD1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889" y="1255110"/>
            <a:ext cx="6725265" cy="434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377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38AF4-B0A0-45C7-BFDD-1D399A260070}"/>
              </a:ext>
            </a:extLst>
          </p:cNvPr>
          <p:cNvSpPr>
            <a:spLocks noGrp="1"/>
          </p:cNvSpPr>
          <p:nvPr>
            <p:ph type="title"/>
          </p:nvPr>
        </p:nvSpPr>
        <p:spPr>
          <a:xfrm>
            <a:off x="838200" y="365125"/>
            <a:ext cx="10515600" cy="913069"/>
          </a:xfrm>
        </p:spPr>
        <p:txBody>
          <a:bodyPr/>
          <a:lstStyle/>
          <a:p>
            <a:r>
              <a:rPr lang="en-US" dirty="0"/>
              <a:t>Least Common Mechanism</a:t>
            </a:r>
          </a:p>
        </p:txBody>
      </p:sp>
      <p:sp>
        <p:nvSpPr>
          <p:cNvPr id="3" name="Espaço Reservado para Conteúdo 2">
            <a:extLst>
              <a:ext uri="{FF2B5EF4-FFF2-40B4-BE49-F238E27FC236}">
                <a16:creationId xmlns:a16="http://schemas.microsoft.com/office/drawing/2014/main" id="{9CA8D101-6487-4BC9-B1C4-636F25037FBE}"/>
              </a:ext>
            </a:extLst>
          </p:cNvPr>
          <p:cNvSpPr>
            <a:spLocks noGrp="1"/>
          </p:cNvSpPr>
          <p:nvPr>
            <p:ph idx="1"/>
          </p:nvPr>
        </p:nvSpPr>
        <p:spPr>
          <a:xfrm>
            <a:off x="936523" y="1616197"/>
            <a:ext cx="10515600" cy="3625606"/>
          </a:xfrm>
        </p:spPr>
        <p:txBody>
          <a:bodyPr>
            <a:normAutofit lnSpcReduction="10000"/>
          </a:bodyPr>
          <a:lstStyle/>
          <a:p>
            <a:pPr algn="just"/>
            <a:r>
              <a:rPr lang="en-US" dirty="0"/>
              <a:t>Following the least common mechanism, a security design principle there should be </a:t>
            </a:r>
            <a:r>
              <a:rPr lang="en-US" b="1" dirty="0"/>
              <a:t>minimum common functions to share between the different user</a:t>
            </a:r>
            <a:r>
              <a:rPr lang="en-US" dirty="0"/>
              <a:t>. </a:t>
            </a:r>
          </a:p>
          <a:p>
            <a:pPr algn="just"/>
            <a:r>
              <a:rPr lang="en-US" dirty="0"/>
              <a:t>This principle </a:t>
            </a:r>
            <a:r>
              <a:rPr lang="en-US" b="1" dirty="0"/>
              <a:t>reduces the count of communication paths</a:t>
            </a:r>
            <a:r>
              <a:rPr lang="en-US" dirty="0"/>
              <a:t> and therefore further </a:t>
            </a:r>
            <a:r>
              <a:rPr lang="en-US" b="1" dirty="0"/>
              <a:t>reduces the hardware and software implementation</a:t>
            </a:r>
            <a:r>
              <a:rPr lang="en-US" dirty="0"/>
              <a:t>.</a:t>
            </a:r>
          </a:p>
          <a:p>
            <a:pPr algn="just"/>
            <a:r>
              <a:rPr lang="en-US" dirty="0"/>
              <a:t>Ultimately this principle reduces the threat of unwanted access to the system as it becomes easy to verify if there are some unwanted accesses to the shared function.</a:t>
            </a:r>
          </a:p>
        </p:txBody>
      </p:sp>
    </p:spTree>
    <p:extLst>
      <p:ext uri="{BB962C8B-B14F-4D97-AF65-F5344CB8AC3E}">
        <p14:creationId xmlns:p14="http://schemas.microsoft.com/office/powerpoint/2010/main" val="2681322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8CFA3-D0C6-41AB-8CDF-098A95BD1315}"/>
              </a:ext>
            </a:extLst>
          </p:cNvPr>
          <p:cNvSpPr>
            <a:spLocks noGrp="1"/>
          </p:cNvSpPr>
          <p:nvPr>
            <p:ph type="title"/>
          </p:nvPr>
        </p:nvSpPr>
        <p:spPr>
          <a:xfrm>
            <a:off x="838200" y="81206"/>
            <a:ext cx="10515600" cy="1325563"/>
          </a:xfrm>
        </p:spPr>
        <p:txBody>
          <a:bodyPr/>
          <a:lstStyle/>
          <a:p>
            <a:r>
              <a:rPr lang="en-US" dirty="0"/>
              <a:t>Psychological Acceptability</a:t>
            </a:r>
          </a:p>
        </p:txBody>
      </p:sp>
      <p:sp>
        <p:nvSpPr>
          <p:cNvPr id="3" name="Espaço Reservado para Conteúdo 2">
            <a:extLst>
              <a:ext uri="{FF2B5EF4-FFF2-40B4-BE49-F238E27FC236}">
                <a16:creationId xmlns:a16="http://schemas.microsoft.com/office/drawing/2014/main" id="{3AD5A098-59A7-4F0F-B108-CDA48EA2C57A}"/>
              </a:ext>
            </a:extLst>
          </p:cNvPr>
          <p:cNvSpPr>
            <a:spLocks noGrp="1"/>
          </p:cNvSpPr>
          <p:nvPr>
            <p:ph idx="1"/>
          </p:nvPr>
        </p:nvSpPr>
        <p:spPr>
          <a:xfrm>
            <a:off x="671052" y="1908214"/>
            <a:ext cx="4343400" cy="4044462"/>
          </a:xfrm>
        </p:spPr>
        <p:txBody>
          <a:bodyPr>
            <a:normAutofit/>
          </a:bodyPr>
          <a:lstStyle/>
          <a:p>
            <a:pPr algn="just"/>
            <a:r>
              <a:rPr lang="en-US" dirty="0"/>
              <a:t>This security design principle says that the </a:t>
            </a:r>
            <a:r>
              <a:rPr lang="en-US" b="1" dirty="0"/>
              <a:t>security mechanisms design to protect the system should not interfere with the working of the user every now and then</a:t>
            </a:r>
            <a:r>
              <a:rPr lang="en-US" dirty="0"/>
              <a:t>.</a:t>
            </a:r>
          </a:p>
          <a:p>
            <a:pPr algn="just"/>
            <a:endParaRPr lang="en-US" dirty="0"/>
          </a:p>
          <a:p>
            <a:pPr algn="just"/>
            <a:endParaRPr lang="en-US" dirty="0"/>
          </a:p>
          <a:p>
            <a:pPr algn="just"/>
            <a:endParaRPr lang="en-US" dirty="0"/>
          </a:p>
        </p:txBody>
      </p:sp>
      <p:pic>
        <p:nvPicPr>
          <p:cNvPr id="6146" name="Picture 2" descr="Resultado de imagem para psychological acceptability design principle">
            <a:extLst>
              <a:ext uri="{FF2B5EF4-FFF2-40B4-BE49-F238E27FC236}">
                <a16:creationId xmlns:a16="http://schemas.microsoft.com/office/drawing/2014/main" id="{3D6A9027-94A6-49C4-BF3E-AB8CC5287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307" y="2110556"/>
            <a:ext cx="6680837" cy="207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65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753035" y="1910861"/>
            <a:ext cx="10515600" cy="3749709"/>
          </a:xfrm>
        </p:spPr>
        <p:txBody>
          <a:bodyPr>
            <a:normAutofit/>
          </a:bodyPr>
          <a:lstStyle/>
          <a:p>
            <a:pPr algn="just">
              <a:lnSpc>
                <a:spcPct val="150000"/>
              </a:lnSpc>
              <a:buFont typeface="Wingdings" pitchFamily="2" charset="2"/>
              <a:buChar char="ü"/>
            </a:pPr>
            <a:r>
              <a:rPr lang="en-US" dirty="0"/>
              <a:t>There are a set of attack vectors to produce the consequence;</a:t>
            </a:r>
          </a:p>
          <a:p>
            <a:pPr algn="just">
              <a:lnSpc>
                <a:spcPct val="150000"/>
              </a:lnSpc>
              <a:buFont typeface="Wingdings" pitchFamily="2" charset="2"/>
              <a:buChar char="ü"/>
            </a:pPr>
            <a:r>
              <a:rPr lang="en-US" dirty="0"/>
              <a:t>Requires deep knowledge to produces; and</a:t>
            </a:r>
          </a:p>
          <a:p>
            <a:pPr algn="just">
              <a:lnSpc>
                <a:spcPct val="150000"/>
              </a:lnSpc>
              <a:buFont typeface="Wingdings" pitchFamily="2" charset="2"/>
              <a:buChar char="ü"/>
            </a:pPr>
            <a:r>
              <a:rPr lang="en-US" dirty="0"/>
              <a:t>Requires an unusual chain of failures.</a:t>
            </a:r>
          </a:p>
          <a:p>
            <a:pPr marL="0" indent="0" algn="just">
              <a:lnSpc>
                <a:spcPct val="150000"/>
              </a:lnSpc>
              <a:buNone/>
            </a:pPr>
            <a:endParaRPr lang="en-US" sz="24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09"/>
            <a:ext cx="10360083" cy="1286321"/>
          </a:xfrm>
        </p:spPr>
        <p:txBody>
          <a:bodyPr>
            <a:normAutofit fontScale="90000"/>
          </a:bodyPr>
          <a:lstStyle/>
          <a:p>
            <a:r>
              <a:rPr lang="en-US" dirty="0">
                <a:latin typeface="Aharoni" panose="02010803020104030203" pitchFamily="2" charset="-79"/>
                <a:cs typeface="Aharoni" panose="02010803020104030203" pitchFamily="2" charset="-79"/>
              </a:rPr>
              <a:t>How to produce an attack into the Air Traffic Management System?</a:t>
            </a:r>
          </a:p>
        </p:txBody>
      </p:sp>
    </p:spTree>
    <p:extLst>
      <p:ext uri="{BB962C8B-B14F-4D97-AF65-F5344CB8AC3E}">
        <p14:creationId xmlns:p14="http://schemas.microsoft.com/office/powerpoint/2010/main" val="671213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8CFA3-D0C6-41AB-8CDF-098A95BD1315}"/>
              </a:ext>
            </a:extLst>
          </p:cNvPr>
          <p:cNvSpPr>
            <a:spLocks noGrp="1"/>
          </p:cNvSpPr>
          <p:nvPr>
            <p:ph type="title"/>
          </p:nvPr>
        </p:nvSpPr>
        <p:spPr>
          <a:xfrm>
            <a:off x="838200" y="81206"/>
            <a:ext cx="10515600" cy="1325563"/>
          </a:xfrm>
        </p:spPr>
        <p:txBody>
          <a:bodyPr/>
          <a:lstStyle/>
          <a:p>
            <a:r>
              <a:rPr lang="en-US" dirty="0"/>
              <a:t>Defense in Depth</a:t>
            </a:r>
          </a:p>
        </p:txBody>
      </p:sp>
      <p:sp>
        <p:nvSpPr>
          <p:cNvPr id="3" name="Espaço Reservado para Conteúdo 2">
            <a:extLst>
              <a:ext uri="{FF2B5EF4-FFF2-40B4-BE49-F238E27FC236}">
                <a16:creationId xmlns:a16="http://schemas.microsoft.com/office/drawing/2014/main" id="{3AD5A098-59A7-4F0F-B108-CDA48EA2C57A}"/>
              </a:ext>
            </a:extLst>
          </p:cNvPr>
          <p:cNvSpPr>
            <a:spLocks noGrp="1"/>
          </p:cNvSpPr>
          <p:nvPr>
            <p:ph idx="1"/>
          </p:nvPr>
        </p:nvSpPr>
        <p:spPr>
          <a:xfrm>
            <a:off x="838200" y="1406769"/>
            <a:ext cx="10891684" cy="4044462"/>
          </a:xfrm>
        </p:spPr>
        <p:txBody>
          <a:bodyPr>
            <a:normAutofit/>
          </a:bodyPr>
          <a:lstStyle/>
          <a:p>
            <a:pPr algn="just"/>
            <a:r>
              <a:rPr lang="en-US" dirty="0"/>
              <a:t>The Defense in Depth design principle is a </a:t>
            </a:r>
            <a:r>
              <a:rPr lang="en-US" b="1" dirty="0"/>
              <a:t>concept of layering </a:t>
            </a:r>
            <a:r>
              <a:rPr lang="en-US" dirty="0"/>
              <a:t>resource access authorization verification in a system reduces the chance of a successful attack. </a:t>
            </a:r>
          </a:p>
          <a:p>
            <a:pPr algn="just"/>
            <a:r>
              <a:rPr lang="en-US" dirty="0"/>
              <a:t>This layered approach to resource authorization requires unauthorized users to circumvent each authorization attempt to gain access to a resource.</a:t>
            </a:r>
          </a:p>
          <a:p>
            <a:pPr algn="just"/>
            <a:r>
              <a:rPr lang="en-US" dirty="0"/>
              <a:t>When designing a system that requires meeting a security quality attribute architects need consider the scope of security needs and the minimum required security qualities. </a:t>
            </a:r>
          </a:p>
          <a:p>
            <a:pPr algn="just"/>
            <a:endParaRPr lang="en-US" dirty="0"/>
          </a:p>
        </p:txBody>
      </p:sp>
    </p:spTree>
    <p:extLst>
      <p:ext uri="{BB962C8B-B14F-4D97-AF65-F5344CB8AC3E}">
        <p14:creationId xmlns:p14="http://schemas.microsoft.com/office/powerpoint/2010/main" val="3326779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8CFA3-D0C6-41AB-8CDF-098A95BD1315}"/>
              </a:ext>
            </a:extLst>
          </p:cNvPr>
          <p:cNvSpPr>
            <a:spLocks noGrp="1"/>
          </p:cNvSpPr>
          <p:nvPr>
            <p:ph type="title"/>
          </p:nvPr>
        </p:nvSpPr>
        <p:spPr>
          <a:xfrm>
            <a:off x="838200" y="81206"/>
            <a:ext cx="10515600" cy="1325563"/>
          </a:xfrm>
        </p:spPr>
        <p:txBody>
          <a:bodyPr/>
          <a:lstStyle/>
          <a:p>
            <a:r>
              <a:rPr lang="en-US" dirty="0"/>
              <a:t>Defense in Depth</a:t>
            </a:r>
          </a:p>
        </p:txBody>
      </p:sp>
      <p:pic>
        <p:nvPicPr>
          <p:cNvPr id="7170" name="Picture 2" descr="Resultado de imagem para Defense in Depth design principle">
            <a:extLst>
              <a:ext uri="{FF2B5EF4-FFF2-40B4-BE49-F238E27FC236}">
                <a16:creationId xmlns:a16="http://schemas.microsoft.com/office/drawing/2014/main" id="{013E8987-AFBF-482C-A585-D66296C29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41" y="1152832"/>
            <a:ext cx="5657659" cy="419761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m para Defense in Depth dmz">
            <a:extLst>
              <a:ext uri="{FF2B5EF4-FFF2-40B4-BE49-F238E27FC236}">
                <a16:creationId xmlns:a16="http://schemas.microsoft.com/office/drawing/2014/main" id="{B1E972E6-CC64-4C91-BFCD-B5C9659DF3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382"/>
          <a:stretch/>
        </p:blipFill>
        <p:spPr bwMode="auto">
          <a:xfrm>
            <a:off x="5919019" y="1809135"/>
            <a:ext cx="6076950" cy="354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168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200103" y="359229"/>
            <a:ext cx="3903407"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Risk Management Foundations</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690120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5860974" y="81207"/>
            <a:ext cx="5492825" cy="987430"/>
          </a:xfrm>
        </p:spPr>
        <p:txBody>
          <a:bodyPr>
            <a:normAutofit/>
          </a:bodyPr>
          <a:lstStyle/>
          <a:p>
            <a:r>
              <a:rPr lang="en-US" b="1" dirty="0"/>
              <a:t>Risk Management</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5860974" y="1150377"/>
            <a:ext cx="5596840" cy="3944137"/>
          </a:xfrm>
        </p:spPr>
        <p:txBody>
          <a:bodyPr>
            <a:normAutofit fontScale="85000" lnSpcReduction="20000"/>
          </a:bodyPr>
          <a:lstStyle/>
          <a:p>
            <a:pPr marL="0" indent="0" algn="just">
              <a:lnSpc>
                <a:spcPct val="150000"/>
              </a:lnSpc>
              <a:buNone/>
            </a:pPr>
            <a:r>
              <a:rPr lang="en-US" i="1" dirty="0"/>
              <a:t>Risk management is the identification, evaluation, and prioritization of risks (effect of uncertainty on objectives) followed by coordinated and economical application of resources to minimize, monitor, and control the probability or impact of unfortunate events or to maximize the realization of opportunities.</a:t>
            </a:r>
          </a:p>
        </p:txBody>
      </p:sp>
      <p:graphicFrame>
        <p:nvGraphicFramePr>
          <p:cNvPr id="4" name="Diagram 3">
            <a:extLst>
              <a:ext uri="{FF2B5EF4-FFF2-40B4-BE49-F238E27FC236}">
                <a16:creationId xmlns:a16="http://schemas.microsoft.com/office/drawing/2014/main" id="{6F8F4BBA-E056-BB4A-BEAB-2B08B288D0C8}"/>
              </a:ext>
            </a:extLst>
          </p:cNvPr>
          <p:cNvGraphicFramePr/>
          <p:nvPr/>
        </p:nvGraphicFramePr>
        <p:xfrm>
          <a:off x="-395094" y="207215"/>
          <a:ext cx="679589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9864C7FC-983A-0B48-AD2A-14FAAB4597AF}"/>
              </a:ext>
            </a:extLst>
          </p:cNvPr>
          <p:cNvSpPr/>
          <p:nvPr/>
        </p:nvSpPr>
        <p:spPr>
          <a:xfrm>
            <a:off x="5881308" y="5176254"/>
            <a:ext cx="5472491" cy="617733"/>
          </a:xfrm>
          <a:prstGeom prst="rect">
            <a:avLst/>
          </a:prstGeom>
        </p:spPr>
        <p:txBody>
          <a:bodyPr wrap="square">
            <a:spAutoFit/>
          </a:bodyPr>
          <a:lstStyle/>
          <a:p>
            <a:pPr lvl="2" algn="r">
              <a:lnSpc>
                <a:spcPct val="150000"/>
              </a:lnSpc>
            </a:pPr>
            <a:r>
              <a:rPr lang="en-US" sz="1200" i="1" dirty="0">
                <a:solidFill>
                  <a:schemeClr val="accent6">
                    <a:lumMod val="50000"/>
                  </a:schemeClr>
                </a:solidFill>
              </a:rPr>
              <a:t>ISO/IEC Guide 73:2009 (2009). Risk management — Vocabulary. International Organization for Standardization.</a:t>
            </a:r>
          </a:p>
        </p:txBody>
      </p:sp>
    </p:spTree>
    <p:extLst>
      <p:ext uri="{BB962C8B-B14F-4D97-AF65-F5344CB8AC3E}">
        <p14:creationId xmlns:p14="http://schemas.microsoft.com/office/powerpoint/2010/main" val="3332775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4BFA-F440-4278-AE7C-C6831E4F8888}"/>
              </a:ext>
            </a:extLst>
          </p:cNvPr>
          <p:cNvSpPr>
            <a:spLocks noGrp="1"/>
          </p:cNvSpPr>
          <p:nvPr>
            <p:ph type="title"/>
          </p:nvPr>
        </p:nvSpPr>
        <p:spPr>
          <a:xfrm>
            <a:off x="130277" y="109487"/>
            <a:ext cx="10515600" cy="1134293"/>
          </a:xfrm>
        </p:spPr>
        <p:txBody>
          <a:bodyPr/>
          <a:lstStyle/>
          <a:p>
            <a:r>
              <a:rPr lang="en-US" b="1" dirty="0"/>
              <a:t>Risk Components and Measures</a:t>
            </a:r>
          </a:p>
        </p:txBody>
      </p:sp>
      <p:sp>
        <p:nvSpPr>
          <p:cNvPr id="3" name="Content Placeholder 2">
            <a:extLst>
              <a:ext uri="{FF2B5EF4-FFF2-40B4-BE49-F238E27FC236}">
                <a16:creationId xmlns:a16="http://schemas.microsoft.com/office/drawing/2014/main" id="{D5E7AFEB-1C5B-46F7-ABE1-3712FEA054FC}"/>
              </a:ext>
            </a:extLst>
          </p:cNvPr>
          <p:cNvSpPr>
            <a:spLocks noGrp="1"/>
          </p:cNvSpPr>
          <p:nvPr>
            <p:ph idx="1"/>
          </p:nvPr>
        </p:nvSpPr>
        <p:spPr>
          <a:xfrm>
            <a:off x="6555659" y="1135625"/>
            <a:ext cx="5506064" cy="4336486"/>
          </a:xfrm>
        </p:spPr>
        <p:txBody>
          <a:bodyPr>
            <a:normAutofit/>
          </a:bodyPr>
          <a:lstStyle/>
          <a:p>
            <a:r>
              <a:rPr lang="en-US" dirty="0"/>
              <a:t>Uncertainty, which can be measured via probabilities, is involved in all components.</a:t>
            </a:r>
          </a:p>
          <a:p>
            <a:pPr lvl="1"/>
            <a:r>
              <a:rPr lang="en-US" dirty="0"/>
              <a:t>Can you give examples of each? </a:t>
            </a:r>
          </a:p>
          <a:p>
            <a:pPr lvl="1"/>
            <a:r>
              <a:rPr lang="en-US" dirty="0"/>
              <a:t>A more elaborate analysis must consider them all.</a:t>
            </a:r>
          </a:p>
          <a:p>
            <a:r>
              <a:rPr lang="en-US" dirty="0"/>
              <a:t>Probabilities would be mostly conditional, requiring a more careful analysis.</a:t>
            </a:r>
          </a:p>
        </p:txBody>
      </p:sp>
      <p:sp>
        <p:nvSpPr>
          <p:cNvPr id="4" name="Rectangle: Rounded Corners 3">
            <a:extLst>
              <a:ext uri="{FF2B5EF4-FFF2-40B4-BE49-F238E27FC236}">
                <a16:creationId xmlns:a16="http://schemas.microsoft.com/office/drawing/2014/main" id="{42A9B737-55F9-476A-A8EB-E457FCA1D5D5}"/>
              </a:ext>
            </a:extLst>
          </p:cNvPr>
          <p:cNvSpPr/>
          <p:nvPr/>
        </p:nvSpPr>
        <p:spPr>
          <a:xfrm>
            <a:off x="442451" y="1759974"/>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CONDITION</a:t>
            </a:r>
          </a:p>
          <a:p>
            <a:pPr algn="ctr"/>
            <a:r>
              <a:rPr lang="en-US" sz="1600" dirty="0"/>
              <a:t>(passive element)</a:t>
            </a:r>
          </a:p>
        </p:txBody>
      </p:sp>
      <p:sp>
        <p:nvSpPr>
          <p:cNvPr id="5" name="Rectangle: Rounded Corners 4">
            <a:extLst>
              <a:ext uri="{FF2B5EF4-FFF2-40B4-BE49-F238E27FC236}">
                <a16:creationId xmlns:a16="http://schemas.microsoft.com/office/drawing/2014/main" id="{CF1808FA-26A6-4654-B357-70D6987BA0B0}"/>
              </a:ext>
            </a:extLst>
          </p:cNvPr>
          <p:cNvSpPr/>
          <p:nvPr/>
        </p:nvSpPr>
        <p:spPr>
          <a:xfrm>
            <a:off x="2630129" y="1759973"/>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POTENTIAL EVENT</a:t>
            </a:r>
            <a:endParaRPr lang="en-US" sz="1600" dirty="0"/>
          </a:p>
        </p:txBody>
      </p:sp>
      <p:sp>
        <p:nvSpPr>
          <p:cNvPr id="6" name="Rectangle: Rounded Corners 5">
            <a:extLst>
              <a:ext uri="{FF2B5EF4-FFF2-40B4-BE49-F238E27FC236}">
                <a16:creationId xmlns:a16="http://schemas.microsoft.com/office/drawing/2014/main" id="{091FE524-2B6E-44E3-B637-498B4E324877}"/>
              </a:ext>
            </a:extLst>
          </p:cNvPr>
          <p:cNvSpPr/>
          <p:nvPr/>
        </p:nvSpPr>
        <p:spPr>
          <a:xfrm>
            <a:off x="1469922" y="3065206"/>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CONSEQUENCE</a:t>
            </a:r>
          </a:p>
          <a:p>
            <a:pPr algn="ctr"/>
            <a:r>
              <a:rPr lang="en-US" sz="1600" dirty="0"/>
              <a:t>(loss)</a:t>
            </a:r>
          </a:p>
        </p:txBody>
      </p:sp>
      <p:cxnSp>
        <p:nvCxnSpPr>
          <p:cNvPr id="8" name="Straight Arrow Connector 7">
            <a:extLst>
              <a:ext uri="{FF2B5EF4-FFF2-40B4-BE49-F238E27FC236}">
                <a16:creationId xmlns:a16="http://schemas.microsoft.com/office/drawing/2014/main" id="{4D1BF717-FD64-421D-8156-A1D9BA8A94B6}"/>
              </a:ext>
            </a:extLst>
          </p:cNvPr>
          <p:cNvCxnSpPr>
            <a:stCxn id="4" idx="2"/>
            <a:endCxn id="6" idx="0"/>
          </p:cNvCxnSpPr>
          <p:nvPr/>
        </p:nvCxnSpPr>
        <p:spPr>
          <a:xfrm>
            <a:off x="1317523" y="2487561"/>
            <a:ext cx="1027471" cy="57764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1D8045-03BC-42C5-9D1A-65F769D7BE65}"/>
              </a:ext>
            </a:extLst>
          </p:cNvPr>
          <p:cNvCxnSpPr>
            <a:stCxn id="5" idx="2"/>
            <a:endCxn id="6" idx="0"/>
          </p:cNvCxnSpPr>
          <p:nvPr/>
        </p:nvCxnSpPr>
        <p:spPr>
          <a:xfrm flipH="1">
            <a:off x="2344994" y="2487560"/>
            <a:ext cx="1160207" cy="5776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FBDC07-F328-4191-84B4-E08FB43E2F5C}"/>
              </a:ext>
            </a:extLst>
          </p:cNvPr>
          <p:cNvSpPr txBox="1"/>
          <p:nvPr/>
        </p:nvSpPr>
        <p:spPr>
          <a:xfrm>
            <a:off x="4520381" y="2693725"/>
            <a:ext cx="1441741" cy="369332"/>
          </a:xfrm>
          <a:prstGeom prst="rect">
            <a:avLst/>
          </a:prstGeom>
          <a:noFill/>
        </p:spPr>
        <p:txBody>
          <a:bodyPr wrap="none" rtlCol="0">
            <a:spAutoFit/>
          </a:bodyPr>
          <a:lstStyle/>
          <a:p>
            <a:r>
              <a:rPr lang="en-US" b="1" dirty="0">
                <a:solidFill>
                  <a:schemeClr val="accent6">
                    <a:lumMod val="75000"/>
                  </a:schemeClr>
                </a:solidFill>
              </a:rPr>
              <a:t>PROBABILITY</a:t>
            </a:r>
          </a:p>
        </p:txBody>
      </p:sp>
      <p:cxnSp>
        <p:nvCxnSpPr>
          <p:cNvPr id="13" name="Straight Connector 12">
            <a:extLst>
              <a:ext uri="{FF2B5EF4-FFF2-40B4-BE49-F238E27FC236}">
                <a16:creationId xmlns:a16="http://schemas.microsoft.com/office/drawing/2014/main" id="{C5206ED9-7F39-485A-BBDB-2F9AB75F17A4}"/>
              </a:ext>
            </a:extLst>
          </p:cNvPr>
          <p:cNvCxnSpPr>
            <a:stCxn id="5" idx="3"/>
            <a:endCxn id="11" idx="0"/>
          </p:cNvCxnSpPr>
          <p:nvPr/>
        </p:nvCxnSpPr>
        <p:spPr>
          <a:xfrm>
            <a:off x="4380272" y="2123767"/>
            <a:ext cx="860980" cy="56995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7451A2-DD08-42B4-8A4E-1241917DCA74}"/>
              </a:ext>
            </a:extLst>
          </p:cNvPr>
          <p:cNvSpPr txBox="1"/>
          <p:nvPr/>
        </p:nvSpPr>
        <p:spPr>
          <a:xfrm>
            <a:off x="4639164" y="3613968"/>
            <a:ext cx="1204176" cy="369332"/>
          </a:xfrm>
          <a:prstGeom prst="rect">
            <a:avLst/>
          </a:prstGeom>
          <a:noFill/>
        </p:spPr>
        <p:txBody>
          <a:bodyPr wrap="none" rtlCol="0">
            <a:spAutoFit/>
          </a:bodyPr>
          <a:lstStyle/>
          <a:p>
            <a:r>
              <a:rPr lang="en-US" b="1" dirty="0">
                <a:solidFill>
                  <a:srgbClr val="FF0000"/>
                </a:solidFill>
              </a:rPr>
              <a:t>EXPOSURE</a:t>
            </a:r>
          </a:p>
        </p:txBody>
      </p:sp>
      <p:sp>
        <p:nvSpPr>
          <p:cNvPr id="15" name="TextBox 14">
            <a:extLst>
              <a:ext uri="{FF2B5EF4-FFF2-40B4-BE49-F238E27FC236}">
                <a16:creationId xmlns:a16="http://schemas.microsoft.com/office/drawing/2014/main" id="{AE6DF15F-EE4B-4B4F-B035-AB53B664B08A}"/>
              </a:ext>
            </a:extLst>
          </p:cNvPr>
          <p:cNvSpPr txBox="1"/>
          <p:nvPr/>
        </p:nvSpPr>
        <p:spPr>
          <a:xfrm>
            <a:off x="1624122" y="4124320"/>
            <a:ext cx="928909" cy="369332"/>
          </a:xfrm>
          <a:prstGeom prst="rect">
            <a:avLst/>
          </a:prstGeom>
          <a:noFill/>
        </p:spPr>
        <p:txBody>
          <a:bodyPr wrap="none" rtlCol="0">
            <a:spAutoFit/>
          </a:bodyPr>
          <a:lstStyle/>
          <a:p>
            <a:r>
              <a:rPr lang="en-US" b="1" dirty="0">
                <a:solidFill>
                  <a:schemeClr val="accent6">
                    <a:lumMod val="75000"/>
                  </a:schemeClr>
                </a:solidFill>
              </a:rPr>
              <a:t>IMPACT</a:t>
            </a:r>
          </a:p>
        </p:txBody>
      </p:sp>
      <p:cxnSp>
        <p:nvCxnSpPr>
          <p:cNvPr id="17" name="Straight Arrow Connector 16">
            <a:extLst>
              <a:ext uri="{FF2B5EF4-FFF2-40B4-BE49-F238E27FC236}">
                <a16:creationId xmlns:a16="http://schemas.microsoft.com/office/drawing/2014/main" id="{33D8B2E6-05CB-47F6-A74F-331373EE2E27}"/>
              </a:ext>
            </a:extLst>
          </p:cNvPr>
          <p:cNvCxnSpPr>
            <a:stCxn id="11" idx="2"/>
            <a:endCxn id="14" idx="0"/>
          </p:cNvCxnSpPr>
          <p:nvPr/>
        </p:nvCxnSpPr>
        <p:spPr>
          <a:xfrm>
            <a:off x="5241252" y="3063057"/>
            <a:ext cx="0" cy="55091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897B20-0384-4ECE-827E-9EE9C950B1D9}"/>
              </a:ext>
            </a:extLst>
          </p:cNvPr>
          <p:cNvCxnSpPr>
            <a:cxnSpLocks/>
            <a:stCxn id="15" idx="3"/>
            <a:endCxn id="14" idx="1"/>
          </p:cNvCxnSpPr>
          <p:nvPr/>
        </p:nvCxnSpPr>
        <p:spPr>
          <a:xfrm flipV="1">
            <a:off x="2553031" y="3798634"/>
            <a:ext cx="2086133" cy="51035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DD009D-2AA7-4462-926D-6AECE1504F84}"/>
              </a:ext>
            </a:extLst>
          </p:cNvPr>
          <p:cNvSpPr txBox="1"/>
          <p:nvPr/>
        </p:nvSpPr>
        <p:spPr>
          <a:xfrm>
            <a:off x="4520381" y="4718877"/>
            <a:ext cx="1415772" cy="369332"/>
          </a:xfrm>
          <a:prstGeom prst="rect">
            <a:avLst/>
          </a:prstGeom>
          <a:noFill/>
        </p:spPr>
        <p:txBody>
          <a:bodyPr wrap="none" rtlCol="0">
            <a:spAutoFit/>
          </a:bodyPr>
          <a:lstStyle/>
          <a:p>
            <a:r>
              <a:rPr lang="en-US" b="1" dirty="0">
                <a:solidFill>
                  <a:schemeClr val="accent6">
                    <a:lumMod val="75000"/>
                  </a:schemeClr>
                </a:solidFill>
              </a:rPr>
              <a:t>TIME FRAME</a:t>
            </a:r>
          </a:p>
        </p:txBody>
      </p:sp>
      <p:cxnSp>
        <p:nvCxnSpPr>
          <p:cNvPr id="22" name="Straight Arrow Connector 21">
            <a:extLst>
              <a:ext uri="{FF2B5EF4-FFF2-40B4-BE49-F238E27FC236}">
                <a16:creationId xmlns:a16="http://schemas.microsoft.com/office/drawing/2014/main" id="{2066FAA5-322B-48DD-90BE-1DEBCD757FCE}"/>
              </a:ext>
            </a:extLst>
          </p:cNvPr>
          <p:cNvCxnSpPr>
            <a:cxnSpLocks/>
            <a:stCxn id="21" idx="0"/>
            <a:endCxn id="14" idx="2"/>
          </p:cNvCxnSpPr>
          <p:nvPr/>
        </p:nvCxnSpPr>
        <p:spPr>
          <a:xfrm flipV="1">
            <a:off x="5228267" y="3983300"/>
            <a:ext cx="12985" cy="73557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7C3FBF0-C82E-4034-A29A-CAC49063B525}"/>
              </a:ext>
            </a:extLst>
          </p:cNvPr>
          <p:cNvSpPr/>
          <p:nvPr/>
        </p:nvSpPr>
        <p:spPr>
          <a:xfrm>
            <a:off x="1929357" y="3065206"/>
            <a:ext cx="6623789" cy="1025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Arial-BoldMT"/>
              </a:rPr>
              <a:t>Risk Management is a systematic approach</a:t>
            </a:r>
            <a:br>
              <a:rPr lang="en-US" sz="2400" b="1" i="0" dirty="0">
                <a:solidFill>
                  <a:schemeClr val="bg1"/>
                </a:solidFill>
                <a:effectLst/>
                <a:latin typeface="Arial-BoldMT"/>
              </a:rPr>
            </a:br>
            <a:r>
              <a:rPr lang="en-US" sz="2400" b="1" i="0" dirty="0">
                <a:solidFill>
                  <a:schemeClr val="bg1"/>
                </a:solidFill>
                <a:effectLst/>
                <a:latin typeface="Arial-BoldMT"/>
              </a:rPr>
              <a:t>for minimizing exposure to potential losses.</a:t>
            </a:r>
            <a:endParaRPr lang="en-US" sz="2400" dirty="0">
              <a:solidFill>
                <a:schemeClr val="bg1"/>
              </a:solidFill>
            </a:endParaRPr>
          </a:p>
        </p:txBody>
      </p:sp>
    </p:spTree>
    <p:extLst>
      <p:ext uri="{BB962C8B-B14F-4D97-AF65-F5344CB8AC3E}">
        <p14:creationId xmlns:p14="http://schemas.microsoft.com/office/powerpoint/2010/main" val="27893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4BFA-F440-4278-AE7C-C6831E4F8888}"/>
              </a:ext>
            </a:extLst>
          </p:cNvPr>
          <p:cNvSpPr>
            <a:spLocks noGrp="1"/>
          </p:cNvSpPr>
          <p:nvPr>
            <p:ph type="title"/>
          </p:nvPr>
        </p:nvSpPr>
        <p:spPr>
          <a:xfrm>
            <a:off x="130277" y="109487"/>
            <a:ext cx="10515600" cy="1134293"/>
          </a:xfrm>
        </p:spPr>
        <p:txBody>
          <a:bodyPr/>
          <a:lstStyle/>
          <a:p>
            <a:r>
              <a:rPr lang="en-US" b="1" dirty="0"/>
              <a:t>From a Cyber Perspective….</a:t>
            </a:r>
          </a:p>
        </p:txBody>
      </p:sp>
      <p:sp>
        <p:nvSpPr>
          <p:cNvPr id="4" name="Rectangle: Rounded Corners 3">
            <a:extLst>
              <a:ext uri="{FF2B5EF4-FFF2-40B4-BE49-F238E27FC236}">
                <a16:creationId xmlns:a16="http://schemas.microsoft.com/office/drawing/2014/main" id="{42A9B737-55F9-476A-A8EB-E457FCA1D5D5}"/>
              </a:ext>
            </a:extLst>
          </p:cNvPr>
          <p:cNvSpPr/>
          <p:nvPr/>
        </p:nvSpPr>
        <p:spPr>
          <a:xfrm>
            <a:off x="3603522" y="2724769"/>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CONDITION</a:t>
            </a:r>
          </a:p>
          <a:p>
            <a:pPr algn="ctr"/>
            <a:r>
              <a:rPr lang="en-US" sz="1600" dirty="0"/>
              <a:t>(passive element)</a:t>
            </a:r>
          </a:p>
        </p:txBody>
      </p:sp>
      <p:sp>
        <p:nvSpPr>
          <p:cNvPr id="5" name="Rectangle: Rounded Corners 4">
            <a:extLst>
              <a:ext uri="{FF2B5EF4-FFF2-40B4-BE49-F238E27FC236}">
                <a16:creationId xmlns:a16="http://schemas.microsoft.com/office/drawing/2014/main" id="{CF1808FA-26A6-4654-B357-70D6987BA0B0}"/>
              </a:ext>
            </a:extLst>
          </p:cNvPr>
          <p:cNvSpPr/>
          <p:nvPr/>
        </p:nvSpPr>
        <p:spPr>
          <a:xfrm>
            <a:off x="5791200" y="2724768"/>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POTENTIAL EVENT</a:t>
            </a:r>
            <a:endParaRPr lang="en-US" sz="1600" dirty="0"/>
          </a:p>
        </p:txBody>
      </p:sp>
      <p:sp>
        <p:nvSpPr>
          <p:cNvPr id="6" name="Rectangle: Rounded Corners 5">
            <a:extLst>
              <a:ext uri="{FF2B5EF4-FFF2-40B4-BE49-F238E27FC236}">
                <a16:creationId xmlns:a16="http://schemas.microsoft.com/office/drawing/2014/main" id="{091FE524-2B6E-44E3-B637-498B4E324877}"/>
              </a:ext>
            </a:extLst>
          </p:cNvPr>
          <p:cNvSpPr/>
          <p:nvPr/>
        </p:nvSpPr>
        <p:spPr>
          <a:xfrm>
            <a:off x="4630993" y="4030001"/>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CONSEQUENCE</a:t>
            </a:r>
          </a:p>
          <a:p>
            <a:pPr algn="ctr"/>
            <a:r>
              <a:rPr lang="en-US" sz="1600" dirty="0"/>
              <a:t>(loss)</a:t>
            </a:r>
          </a:p>
        </p:txBody>
      </p:sp>
      <p:cxnSp>
        <p:nvCxnSpPr>
          <p:cNvPr id="8" name="Straight Arrow Connector 7">
            <a:extLst>
              <a:ext uri="{FF2B5EF4-FFF2-40B4-BE49-F238E27FC236}">
                <a16:creationId xmlns:a16="http://schemas.microsoft.com/office/drawing/2014/main" id="{4D1BF717-FD64-421D-8156-A1D9BA8A94B6}"/>
              </a:ext>
            </a:extLst>
          </p:cNvPr>
          <p:cNvCxnSpPr>
            <a:stCxn id="4" idx="2"/>
            <a:endCxn id="6" idx="0"/>
          </p:cNvCxnSpPr>
          <p:nvPr/>
        </p:nvCxnSpPr>
        <p:spPr>
          <a:xfrm>
            <a:off x="4478594" y="3452356"/>
            <a:ext cx="1027471" cy="57764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1D8045-03BC-42C5-9D1A-65F769D7BE65}"/>
              </a:ext>
            </a:extLst>
          </p:cNvPr>
          <p:cNvCxnSpPr>
            <a:stCxn id="5" idx="2"/>
            <a:endCxn id="6" idx="0"/>
          </p:cNvCxnSpPr>
          <p:nvPr/>
        </p:nvCxnSpPr>
        <p:spPr>
          <a:xfrm flipH="1">
            <a:off x="5506065" y="3452355"/>
            <a:ext cx="1160207" cy="5776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FBDC07-F328-4191-84B4-E08FB43E2F5C}"/>
              </a:ext>
            </a:extLst>
          </p:cNvPr>
          <p:cNvSpPr txBox="1"/>
          <p:nvPr/>
        </p:nvSpPr>
        <p:spPr>
          <a:xfrm>
            <a:off x="2112629" y="1600498"/>
            <a:ext cx="1686680" cy="369332"/>
          </a:xfrm>
          <a:prstGeom prst="rect">
            <a:avLst/>
          </a:prstGeom>
          <a:noFill/>
        </p:spPr>
        <p:txBody>
          <a:bodyPr wrap="square" rtlCol="0">
            <a:spAutoFit/>
          </a:bodyPr>
          <a:lstStyle/>
          <a:p>
            <a:r>
              <a:rPr lang="en-US" b="1" dirty="0">
                <a:solidFill>
                  <a:schemeClr val="accent6">
                    <a:lumMod val="75000"/>
                  </a:schemeClr>
                </a:solidFill>
              </a:rPr>
              <a:t>VULNERABILITY</a:t>
            </a:r>
          </a:p>
        </p:txBody>
      </p:sp>
      <p:sp>
        <p:nvSpPr>
          <p:cNvPr id="15" name="TextBox 14">
            <a:extLst>
              <a:ext uri="{FF2B5EF4-FFF2-40B4-BE49-F238E27FC236}">
                <a16:creationId xmlns:a16="http://schemas.microsoft.com/office/drawing/2014/main" id="{AE6DF15F-EE4B-4B4F-B035-AB53B664B08A}"/>
              </a:ext>
            </a:extLst>
          </p:cNvPr>
          <p:cNvSpPr txBox="1"/>
          <p:nvPr/>
        </p:nvSpPr>
        <p:spPr>
          <a:xfrm>
            <a:off x="4872359" y="1600498"/>
            <a:ext cx="918841" cy="369332"/>
          </a:xfrm>
          <a:prstGeom prst="rect">
            <a:avLst/>
          </a:prstGeom>
          <a:noFill/>
        </p:spPr>
        <p:txBody>
          <a:bodyPr wrap="none" rtlCol="0">
            <a:spAutoFit/>
          </a:bodyPr>
          <a:lstStyle/>
          <a:p>
            <a:r>
              <a:rPr lang="en-US" b="1" dirty="0">
                <a:solidFill>
                  <a:schemeClr val="accent6">
                    <a:lumMod val="75000"/>
                  </a:schemeClr>
                </a:solidFill>
              </a:rPr>
              <a:t>THREAT</a:t>
            </a:r>
          </a:p>
        </p:txBody>
      </p:sp>
      <p:cxnSp>
        <p:nvCxnSpPr>
          <p:cNvPr id="17" name="Straight Arrow Connector 16">
            <a:extLst>
              <a:ext uri="{FF2B5EF4-FFF2-40B4-BE49-F238E27FC236}">
                <a16:creationId xmlns:a16="http://schemas.microsoft.com/office/drawing/2014/main" id="{33D8B2E6-05CB-47F6-A74F-331373EE2E27}"/>
              </a:ext>
            </a:extLst>
          </p:cNvPr>
          <p:cNvCxnSpPr>
            <a:cxnSpLocks/>
            <a:stCxn id="11" idx="2"/>
            <a:endCxn id="4" idx="0"/>
          </p:cNvCxnSpPr>
          <p:nvPr/>
        </p:nvCxnSpPr>
        <p:spPr>
          <a:xfrm>
            <a:off x="2955969" y="1969830"/>
            <a:ext cx="1522625" cy="75493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897B20-0384-4ECE-827E-9EE9C950B1D9}"/>
              </a:ext>
            </a:extLst>
          </p:cNvPr>
          <p:cNvCxnSpPr>
            <a:cxnSpLocks/>
            <a:stCxn id="15" idx="2"/>
            <a:endCxn id="4" idx="0"/>
          </p:cNvCxnSpPr>
          <p:nvPr/>
        </p:nvCxnSpPr>
        <p:spPr>
          <a:xfrm flipH="1">
            <a:off x="4478594" y="1969830"/>
            <a:ext cx="853186" cy="75493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DD009D-2AA7-4462-926D-6AECE1504F84}"/>
              </a:ext>
            </a:extLst>
          </p:cNvPr>
          <p:cNvSpPr txBox="1"/>
          <p:nvPr/>
        </p:nvSpPr>
        <p:spPr>
          <a:xfrm>
            <a:off x="7875653" y="1600498"/>
            <a:ext cx="970907" cy="369332"/>
          </a:xfrm>
          <a:prstGeom prst="rect">
            <a:avLst/>
          </a:prstGeom>
          <a:noFill/>
        </p:spPr>
        <p:txBody>
          <a:bodyPr wrap="none" rtlCol="0">
            <a:spAutoFit/>
          </a:bodyPr>
          <a:lstStyle/>
          <a:p>
            <a:r>
              <a:rPr lang="en-US" b="1" dirty="0">
                <a:solidFill>
                  <a:schemeClr val="accent6">
                    <a:lumMod val="75000"/>
                  </a:schemeClr>
                </a:solidFill>
              </a:rPr>
              <a:t>EXPLOIT</a:t>
            </a:r>
          </a:p>
        </p:txBody>
      </p:sp>
      <p:cxnSp>
        <p:nvCxnSpPr>
          <p:cNvPr id="22" name="Straight Arrow Connector 21">
            <a:extLst>
              <a:ext uri="{FF2B5EF4-FFF2-40B4-BE49-F238E27FC236}">
                <a16:creationId xmlns:a16="http://schemas.microsoft.com/office/drawing/2014/main" id="{2066FAA5-322B-48DD-90BE-1DEBCD757FCE}"/>
              </a:ext>
            </a:extLst>
          </p:cNvPr>
          <p:cNvCxnSpPr>
            <a:cxnSpLocks/>
            <a:stCxn id="21" idx="2"/>
            <a:endCxn id="5" idx="0"/>
          </p:cNvCxnSpPr>
          <p:nvPr/>
        </p:nvCxnSpPr>
        <p:spPr>
          <a:xfrm flipH="1">
            <a:off x="6666272" y="1969830"/>
            <a:ext cx="1694835" cy="7549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DCE729-CAB6-4196-B030-3277796F7395}"/>
              </a:ext>
            </a:extLst>
          </p:cNvPr>
          <p:cNvCxnSpPr>
            <a:cxnSpLocks/>
            <a:stCxn id="15" idx="2"/>
            <a:endCxn id="5" idx="0"/>
          </p:cNvCxnSpPr>
          <p:nvPr/>
        </p:nvCxnSpPr>
        <p:spPr>
          <a:xfrm>
            <a:off x="5331780" y="1969830"/>
            <a:ext cx="1334492" cy="7549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64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EF16-C986-4EE9-8C66-D3FA022BDA66}"/>
              </a:ext>
            </a:extLst>
          </p:cNvPr>
          <p:cNvSpPr>
            <a:spLocks noGrp="1"/>
          </p:cNvSpPr>
          <p:nvPr>
            <p:ph type="title"/>
          </p:nvPr>
        </p:nvSpPr>
        <p:spPr>
          <a:xfrm>
            <a:off x="576943" y="1875367"/>
            <a:ext cx="3804139" cy="1943537"/>
          </a:xfrm>
        </p:spPr>
        <p:txBody>
          <a:bodyPr>
            <a:normAutofit/>
          </a:bodyPr>
          <a:lstStyle/>
          <a:p>
            <a:r>
              <a:rPr lang="en-US" dirty="0"/>
              <a:t>Risk Management Process</a:t>
            </a:r>
          </a:p>
        </p:txBody>
      </p:sp>
      <p:pic>
        <p:nvPicPr>
          <p:cNvPr id="2050" name="Picture 2" descr="Five Steps in Risk Management Process: Everything You Need To Know">
            <a:extLst>
              <a:ext uri="{FF2B5EF4-FFF2-40B4-BE49-F238E27FC236}">
                <a16:creationId xmlns:a16="http://schemas.microsoft.com/office/drawing/2014/main" id="{04542A87-F0CA-4E51-8EB6-0264206A30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45"/>
          <a:stretch/>
        </p:blipFill>
        <p:spPr bwMode="auto">
          <a:xfrm>
            <a:off x="4636477" y="492368"/>
            <a:ext cx="6858000" cy="470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58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91AD4-8B43-459B-9268-F63F76694027}"/>
              </a:ext>
            </a:extLst>
          </p:cNvPr>
          <p:cNvSpPr>
            <a:spLocks noGrp="1"/>
          </p:cNvSpPr>
          <p:nvPr>
            <p:ph type="title"/>
          </p:nvPr>
        </p:nvSpPr>
        <p:spPr>
          <a:xfrm>
            <a:off x="582561" y="222557"/>
            <a:ext cx="10515600" cy="854075"/>
          </a:xfrm>
        </p:spPr>
        <p:txBody>
          <a:bodyPr/>
          <a:lstStyle/>
          <a:p>
            <a:r>
              <a:rPr lang="en-US" dirty="0"/>
              <a:t>Why Preventive Measures is not enough</a:t>
            </a:r>
          </a:p>
        </p:txBody>
      </p:sp>
      <p:sp>
        <p:nvSpPr>
          <p:cNvPr id="3" name="Espaço Reservado para Conteúdo 2">
            <a:extLst>
              <a:ext uri="{FF2B5EF4-FFF2-40B4-BE49-F238E27FC236}">
                <a16:creationId xmlns:a16="http://schemas.microsoft.com/office/drawing/2014/main" id="{4287F13C-0C5D-430B-8B11-03DB8EE9449F}"/>
              </a:ext>
            </a:extLst>
          </p:cNvPr>
          <p:cNvSpPr>
            <a:spLocks noGrp="1"/>
          </p:cNvSpPr>
          <p:nvPr>
            <p:ph idx="1"/>
          </p:nvPr>
        </p:nvSpPr>
        <p:spPr>
          <a:xfrm>
            <a:off x="838200" y="1076631"/>
            <a:ext cx="10515600" cy="4665407"/>
          </a:xfrm>
        </p:spPr>
        <p:txBody>
          <a:bodyPr>
            <a:noAutofit/>
          </a:bodyPr>
          <a:lstStyle/>
          <a:p>
            <a:pPr>
              <a:lnSpc>
                <a:spcPct val="110000"/>
              </a:lnSpc>
            </a:pPr>
            <a:r>
              <a:rPr lang="en-US" sz="2600" dirty="0"/>
              <a:t>Inherent weaknesses in increasingly more complex systems/networks</a:t>
            </a:r>
          </a:p>
          <a:p>
            <a:pPr lvl="1">
              <a:lnSpc>
                <a:spcPct val="110000"/>
              </a:lnSpc>
            </a:pPr>
            <a:r>
              <a:rPr lang="en-US" sz="2600" b="1" dirty="0"/>
              <a:t>Poor Design (Software and hardware)</a:t>
            </a:r>
          </a:p>
          <a:p>
            <a:pPr lvl="2">
              <a:lnSpc>
                <a:spcPct val="110000"/>
              </a:lnSpc>
            </a:pPr>
            <a:r>
              <a:rPr lang="en-US" sz="2600" i="1" dirty="0"/>
              <a:t>Example: </a:t>
            </a:r>
            <a:r>
              <a:rPr lang="en-US" sz="2600" i="1" dirty="0" err="1"/>
              <a:t>sendmail</a:t>
            </a:r>
            <a:r>
              <a:rPr lang="en-US" sz="2600" i="1" dirty="0"/>
              <a:t> (race condition vulnerability, buffer overflow, group permission vulnerability, etc.)</a:t>
            </a:r>
          </a:p>
          <a:p>
            <a:pPr lvl="1">
              <a:lnSpc>
                <a:spcPct val="110000"/>
              </a:lnSpc>
            </a:pPr>
            <a:r>
              <a:rPr lang="en-US" sz="2600" b="1" dirty="0"/>
              <a:t>Poor Implementation</a:t>
            </a:r>
          </a:p>
          <a:p>
            <a:pPr lvl="2">
              <a:lnSpc>
                <a:spcPct val="110000"/>
              </a:lnSpc>
            </a:pPr>
            <a:r>
              <a:rPr lang="en-US" sz="2600" dirty="0"/>
              <a:t>Security an afterthought</a:t>
            </a:r>
          </a:p>
          <a:p>
            <a:pPr lvl="2">
              <a:lnSpc>
                <a:spcPct val="110000"/>
              </a:lnSpc>
            </a:pPr>
            <a:r>
              <a:rPr lang="en-US" sz="2600" dirty="0"/>
              <a:t>Lack of personnel experience/training</a:t>
            </a:r>
          </a:p>
          <a:p>
            <a:pPr lvl="2">
              <a:lnSpc>
                <a:spcPct val="110000"/>
              </a:lnSpc>
            </a:pPr>
            <a:r>
              <a:rPr lang="en-US" sz="2600" dirty="0"/>
              <a:t>Poor system configuration</a:t>
            </a:r>
          </a:p>
          <a:p>
            <a:pPr lvl="2">
              <a:lnSpc>
                <a:spcPct val="110000"/>
              </a:lnSpc>
            </a:pPr>
            <a:r>
              <a:rPr lang="en-US" sz="2600" i="1" dirty="0"/>
              <a:t>Example: default firewall configurations with open insecure ports</a:t>
            </a:r>
          </a:p>
        </p:txBody>
      </p:sp>
    </p:spTree>
    <p:extLst>
      <p:ext uri="{BB962C8B-B14F-4D97-AF65-F5344CB8AC3E}">
        <p14:creationId xmlns:p14="http://schemas.microsoft.com/office/powerpoint/2010/main" val="520657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91AD4-8B43-459B-9268-F63F76694027}"/>
              </a:ext>
            </a:extLst>
          </p:cNvPr>
          <p:cNvSpPr>
            <a:spLocks noGrp="1"/>
          </p:cNvSpPr>
          <p:nvPr>
            <p:ph type="title"/>
          </p:nvPr>
        </p:nvSpPr>
        <p:spPr>
          <a:xfrm>
            <a:off x="582561" y="222557"/>
            <a:ext cx="10515600" cy="854075"/>
          </a:xfrm>
        </p:spPr>
        <p:txBody>
          <a:bodyPr/>
          <a:lstStyle/>
          <a:p>
            <a:r>
              <a:rPr lang="en-US" dirty="0"/>
              <a:t>Why Preventive Measures is not enough</a:t>
            </a:r>
          </a:p>
        </p:txBody>
      </p:sp>
      <p:sp>
        <p:nvSpPr>
          <p:cNvPr id="3" name="Espaço Reservado para Conteúdo 2">
            <a:extLst>
              <a:ext uri="{FF2B5EF4-FFF2-40B4-BE49-F238E27FC236}">
                <a16:creationId xmlns:a16="http://schemas.microsoft.com/office/drawing/2014/main" id="{4287F13C-0C5D-430B-8B11-03DB8EE9449F}"/>
              </a:ext>
            </a:extLst>
          </p:cNvPr>
          <p:cNvSpPr>
            <a:spLocks noGrp="1"/>
          </p:cNvSpPr>
          <p:nvPr>
            <p:ph idx="1"/>
          </p:nvPr>
        </p:nvSpPr>
        <p:spPr>
          <a:xfrm>
            <a:off x="838200" y="1327355"/>
            <a:ext cx="10515600" cy="4414683"/>
          </a:xfrm>
        </p:spPr>
        <p:txBody>
          <a:bodyPr>
            <a:noAutofit/>
          </a:bodyPr>
          <a:lstStyle/>
          <a:p>
            <a:pPr lvl="1">
              <a:lnSpc>
                <a:spcPct val="110000"/>
              </a:lnSpc>
            </a:pPr>
            <a:r>
              <a:rPr lang="en-US" sz="2800" b="1" dirty="0"/>
              <a:t>Poor Management: Inadequate policies/procedures </a:t>
            </a:r>
          </a:p>
          <a:p>
            <a:pPr lvl="1">
              <a:lnSpc>
                <a:spcPct val="110000"/>
              </a:lnSpc>
            </a:pPr>
            <a:r>
              <a:rPr lang="en-US" sz="2800" b="1" dirty="0"/>
              <a:t>Tradeoff between security and usability</a:t>
            </a:r>
          </a:p>
          <a:p>
            <a:pPr lvl="1">
              <a:lnSpc>
                <a:spcPct val="110000"/>
              </a:lnSpc>
            </a:pPr>
            <a:r>
              <a:rPr lang="en-US" sz="2800" b="1" dirty="0"/>
              <a:t>Non-tech tradeoffs in system engineering</a:t>
            </a:r>
          </a:p>
          <a:p>
            <a:pPr lvl="2">
              <a:lnSpc>
                <a:spcPct val="110000"/>
              </a:lnSpc>
            </a:pPr>
            <a:r>
              <a:rPr lang="en-US" sz="2800" dirty="0"/>
              <a:t>social, organizational, economic, regulatory, legal</a:t>
            </a:r>
          </a:p>
          <a:p>
            <a:pPr lvl="1">
              <a:lnSpc>
                <a:spcPct val="110000"/>
              </a:lnSpc>
            </a:pPr>
            <a:r>
              <a:rPr lang="en-US" sz="2800" b="1" dirty="0"/>
              <a:t>Cost of prevention</a:t>
            </a:r>
          </a:p>
        </p:txBody>
      </p:sp>
    </p:spTree>
    <p:extLst>
      <p:ext uri="{BB962C8B-B14F-4D97-AF65-F5344CB8AC3E}">
        <p14:creationId xmlns:p14="http://schemas.microsoft.com/office/powerpoint/2010/main" val="3151415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C3F66-C285-4E5A-B9B2-E8B36F614C64}"/>
              </a:ext>
            </a:extLst>
          </p:cNvPr>
          <p:cNvSpPr>
            <a:spLocks noGrp="1"/>
          </p:cNvSpPr>
          <p:nvPr>
            <p:ph type="title"/>
          </p:nvPr>
        </p:nvSpPr>
        <p:spPr>
          <a:xfrm>
            <a:off x="31955" y="0"/>
            <a:ext cx="10515600" cy="903992"/>
          </a:xfrm>
        </p:spPr>
        <p:txBody>
          <a:bodyPr/>
          <a:lstStyle/>
          <a:p>
            <a:r>
              <a:rPr lang="en-US" dirty="0"/>
              <a:t>Attack Categories</a:t>
            </a:r>
          </a:p>
        </p:txBody>
      </p:sp>
      <p:sp>
        <p:nvSpPr>
          <p:cNvPr id="3" name="Espaço Reservado para Conteúdo 2">
            <a:extLst>
              <a:ext uri="{FF2B5EF4-FFF2-40B4-BE49-F238E27FC236}">
                <a16:creationId xmlns:a16="http://schemas.microsoft.com/office/drawing/2014/main" id="{2B53FD5A-A419-4D08-B189-735B45467911}"/>
              </a:ext>
            </a:extLst>
          </p:cNvPr>
          <p:cNvSpPr>
            <a:spLocks noGrp="1"/>
          </p:cNvSpPr>
          <p:nvPr>
            <p:ph idx="1"/>
          </p:nvPr>
        </p:nvSpPr>
        <p:spPr>
          <a:xfrm>
            <a:off x="995516" y="983225"/>
            <a:ext cx="10515600" cy="4857135"/>
          </a:xfrm>
        </p:spPr>
        <p:txBody>
          <a:bodyPr numCol="2">
            <a:noAutofit/>
          </a:bodyPr>
          <a:lstStyle/>
          <a:p>
            <a:r>
              <a:rPr lang="en-US" sz="2400" b="1" dirty="0"/>
              <a:t>Probe</a:t>
            </a:r>
          </a:p>
          <a:p>
            <a:pPr lvl="1"/>
            <a:r>
              <a:rPr lang="en-US" dirty="0"/>
              <a:t>Information gathering (1:1, 1:m, m:1, m:n modes)</a:t>
            </a:r>
          </a:p>
          <a:p>
            <a:pPr lvl="1"/>
            <a:r>
              <a:rPr lang="en-US" i="1" dirty="0" err="1"/>
              <a:t>IPSweep</a:t>
            </a:r>
            <a:r>
              <a:rPr lang="en-US" i="1" dirty="0"/>
              <a:t>, </a:t>
            </a:r>
            <a:r>
              <a:rPr lang="en-US" i="1" dirty="0" err="1"/>
              <a:t>portsweep</a:t>
            </a:r>
            <a:r>
              <a:rPr lang="en-US" i="1" dirty="0"/>
              <a:t>, </a:t>
            </a:r>
            <a:r>
              <a:rPr lang="en-US" i="1" dirty="0" err="1"/>
              <a:t>nmap</a:t>
            </a:r>
            <a:r>
              <a:rPr lang="en-US" i="1" dirty="0"/>
              <a:t>, etc.</a:t>
            </a:r>
          </a:p>
          <a:p>
            <a:r>
              <a:rPr lang="en-US" sz="2400" b="1" dirty="0"/>
              <a:t>Denial of Service (DoS)</a:t>
            </a:r>
          </a:p>
          <a:p>
            <a:pPr lvl="1"/>
            <a:r>
              <a:rPr lang="en-US" i="1" dirty="0"/>
              <a:t>TCP SYN flood, Ping of Death, </a:t>
            </a:r>
            <a:r>
              <a:rPr lang="en-US" i="1" dirty="0" err="1"/>
              <a:t>smurf</a:t>
            </a:r>
            <a:r>
              <a:rPr lang="en-US" i="1" dirty="0"/>
              <a:t>, </a:t>
            </a:r>
            <a:r>
              <a:rPr lang="en-US" i="1" dirty="0" err="1"/>
              <a:t>neptune</a:t>
            </a:r>
            <a:r>
              <a:rPr lang="en-US" i="1" dirty="0"/>
              <a:t>, etc.</a:t>
            </a:r>
          </a:p>
          <a:p>
            <a:r>
              <a:rPr lang="en-US" sz="2400" b="1" dirty="0"/>
              <a:t>Remote to Local attacks (R2L)</a:t>
            </a:r>
          </a:p>
          <a:p>
            <a:pPr lvl="1"/>
            <a:r>
              <a:rPr lang="en-US" dirty="0"/>
              <a:t>Brute force/Dictionary attack, buffer overflow, unverified input attacks</a:t>
            </a:r>
          </a:p>
          <a:p>
            <a:pPr lvl="1"/>
            <a:r>
              <a:rPr lang="en-US" dirty="0"/>
              <a:t>Social engineering, Trojans</a:t>
            </a:r>
          </a:p>
          <a:p>
            <a:r>
              <a:rPr lang="en-US" sz="2400" b="1" dirty="0"/>
              <a:t>User to Root attacks (U2R)</a:t>
            </a:r>
          </a:p>
          <a:p>
            <a:pPr lvl="1"/>
            <a:r>
              <a:rPr lang="en-US" dirty="0"/>
              <a:t>Buffer overflow, rootkit, etc.</a:t>
            </a:r>
          </a:p>
          <a:p>
            <a:r>
              <a:rPr lang="en-US" sz="2400" b="1" dirty="0"/>
              <a:t>Infections</a:t>
            </a:r>
          </a:p>
          <a:p>
            <a:pPr lvl="1"/>
            <a:r>
              <a:rPr lang="en-US" dirty="0"/>
              <a:t>Trojans/worms/viruses</a:t>
            </a:r>
          </a:p>
          <a:p>
            <a:pPr lvl="1"/>
            <a:r>
              <a:rPr lang="en-US" dirty="0"/>
              <a:t>Spreading attacks </a:t>
            </a:r>
          </a:p>
        </p:txBody>
      </p:sp>
      <p:pic>
        <p:nvPicPr>
          <p:cNvPr id="3074" name="Picture 2" descr="Vulnerability Computer Virus PC Infection Spam, Icon Vector Illustration..  Royalty Free Cliparts, Vectors, And Stock Illustration. Image 135010646.">
            <a:extLst>
              <a:ext uri="{FF2B5EF4-FFF2-40B4-BE49-F238E27FC236}">
                <a16:creationId xmlns:a16="http://schemas.microsoft.com/office/drawing/2014/main" id="{6A249BF5-3C4A-40C2-9971-F48CD063D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5" t="20513" r="2688" b="19427"/>
          <a:stretch/>
        </p:blipFill>
        <p:spPr bwMode="auto">
          <a:xfrm>
            <a:off x="7629831" y="3638362"/>
            <a:ext cx="2290917" cy="1445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9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30A6-81D6-F742-8783-636AB052A0C6}"/>
              </a:ext>
            </a:extLst>
          </p:cNvPr>
          <p:cNvSpPr>
            <a:spLocks noGrp="1"/>
          </p:cNvSpPr>
          <p:nvPr>
            <p:ph type="title"/>
          </p:nvPr>
        </p:nvSpPr>
        <p:spPr>
          <a:xfrm>
            <a:off x="1159329" y="2318839"/>
            <a:ext cx="9873342" cy="2174679"/>
          </a:xfrm>
        </p:spPr>
        <p:txBody>
          <a:bodyPr vert="horz" lIns="91440" tIns="45720" rIns="91440" bIns="45720" rtlCol="0" anchor="ctr">
            <a:noAutofit/>
          </a:bodyPr>
          <a:lstStyle/>
          <a:p>
            <a:pPr algn="just">
              <a:lnSpc>
                <a:spcPct val="150000"/>
              </a:lnSpc>
            </a:pPr>
            <a:r>
              <a:rPr lang="en-US" sz="3600" b="1" dirty="0">
                <a:solidFill>
                  <a:srgbClr val="FF0000"/>
                </a:solidFill>
                <a:latin typeface="+mn-lt"/>
                <a:cs typeface="Aharoni" panose="02010803020104030203" pitchFamily="2" charset="-79"/>
              </a:rPr>
              <a:t>However, if the attack occurs, the consequences can be catastrophic and irrecoverable!</a:t>
            </a:r>
            <a:endParaRPr lang="en-US" sz="3600" b="1" kern="1200" dirty="0">
              <a:solidFill>
                <a:srgbClr val="FF0000"/>
              </a:solidFill>
              <a:latin typeface="+mn-lt"/>
              <a:cs typeface="Aharoni" panose="02010803020104030203" pitchFamily="2" charset="-79"/>
            </a:endParaRPr>
          </a:p>
        </p:txBody>
      </p:sp>
      <p:sp>
        <p:nvSpPr>
          <p:cNvPr id="13"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B0B0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4">
            <a:extLst>
              <a:ext uri="{FF2B5EF4-FFF2-40B4-BE49-F238E27FC236}">
                <a16:creationId xmlns:a16="http://schemas.microsoft.com/office/drawing/2014/main" id="{5A92E148-2189-5249-ADCC-31F5C43C3E3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649318" y="10"/>
            <a:ext cx="8542682" cy="2130463"/>
          </a:xfrm>
          <a:custGeom>
            <a:avLst/>
            <a:gdLst/>
            <a:ahLst/>
            <a:cxnLst/>
            <a:rect l="l" t="t" r="r" b="b"/>
            <a:pathLst>
              <a:path w="8542682" h="2130473">
                <a:moveTo>
                  <a:pt x="986689" y="0"/>
                </a:moveTo>
                <a:lnTo>
                  <a:pt x="8542682" y="0"/>
                </a:lnTo>
                <a:lnTo>
                  <a:pt x="8542682" y="2130473"/>
                </a:lnTo>
                <a:lnTo>
                  <a:pt x="0" y="2130473"/>
                </a:lnTo>
                <a:close/>
              </a:path>
            </a:pathLst>
          </a:cu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3AC6282-4AA8-834F-9BC7-C8065FE93DB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2"/>
          <a:stretch/>
        </p:blipFill>
        <p:spPr bwMode="auto">
          <a:xfrm>
            <a:off x="20" y="4682840"/>
            <a:ext cx="8563356" cy="2175160"/>
          </a:xfrm>
          <a:custGeom>
            <a:avLst/>
            <a:gdLst/>
            <a:ahLst/>
            <a:cxnLst/>
            <a:rect l="l" t="t" r="r" b="b"/>
            <a:pathLst>
              <a:path w="8563376" h="2175160">
                <a:moveTo>
                  <a:pt x="0" y="0"/>
                </a:moveTo>
                <a:lnTo>
                  <a:pt x="8563376" y="0"/>
                </a:lnTo>
                <a:lnTo>
                  <a:pt x="7555992" y="2175160"/>
                </a:lnTo>
                <a:lnTo>
                  <a:pt x="0" y="2175160"/>
                </a:lnTo>
                <a:close/>
              </a:path>
            </a:pathLst>
          </a:cu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4705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C3F66-C285-4E5A-B9B2-E8B36F614C64}"/>
              </a:ext>
            </a:extLst>
          </p:cNvPr>
          <p:cNvSpPr>
            <a:spLocks noGrp="1"/>
          </p:cNvSpPr>
          <p:nvPr>
            <p:ph type="title"/>
          </p:nvPr>
        </p:nvSpPr>
        <p:spPr>
          <a:xfrm>
            <a:off x="680884" y="197978"/>
            <a:ext cx="10515600" cy="903992"/>
          </a:xfrm>
        </p:spPr>
        <p:txBody>
          <a:bodyPr/>
          <a:lstStyle/>
          <a:p>
            <a:r>
              <a:rPr lang="en-US" dirty="0"/>
              <a:t>Basic Attack Steps</a:t>
            </a:r>
            <a:r>
              <a:rPr lang="en-US" u="sng" dirty="0"/>
              <a:t> </a:t>
            </a:r>
          </a:p>
        </p:txBody>
      </p:sp>
      <p:sp>
        <p:nvSpPr>
          <p:cNvPr id="3" name="Espaço Reservado para Conteúdo 2">
            <a:extLst>
              <a:ext uri="{FF2B5EF4-FFF2-40B4-BE49-F238E27FC236}">
                <a16:creationId xmlns:a16="http://schemas.microsoft.com/office/drawing/2014/main" id="{2B53FD5A-A419-4D08-B189-735B45467911}"/>
              </a:ext>
            </a:extLst>
          </p:cNvPr>
          <p:cNvSpPr>
            <a:spLocks noGrp="1"/>
          </p:cNvSpPr>
          <p:nvPr>
            <p:ph idx="1"/>
          </p:nvPr>
        </p:nvSpPr>
        <p:spPr>
          <a:xfrm>
            <a:off x="838200" y="1101970"/>
            <a:ext cx="10515600" cy="4542502"/>
          </a:xfrm>
        </p:spPr>
        <p:txBody>
          <a:bodyPr numCol="1">
            <a:noAutofit/>
          </a:bodyPr>
          <a:lstStyle/>
          <a:p>
            <a:r>
              <a:rPr lang="en-US" sz="2400" b="1" dirty="0"/>
              <a:t>Prepare</a:t>
            </a:r>
          </a:p>
          <a:p>
            <a:pPr lvl="1"/>
            <a:r>
              <a:rPr lang="en-US" dirty="0"/>
              <a:t>Gather info: Valid IP addresses &amp; ports, OS, software type &amp; version</a:t>
            </a:r>
          </a:p>
          <a:p>
            <a:r>
              <a:rPr lang="en-US" sz="2400" b="1" dirty="0"/>
              <a:t>Exploit</a:t>
            </a:r>
          </a:p>
          <a:p>
            <a:r>
              <a:rPr lang="en-US" sz="2400" b="1" dirty="0"/>
              <a:t>Leave behind (Backdoors)</a:t>
            </a:r>
          </a:p>
          <a:p>
            <a:r>
              <a:rPr lang="en-US" sz="2400" b="1" dirty="0"/>
              <a:t>Clean up</a:t>
            </a:r>
          </a:p>
          <a:p>
            <a:pPr lvl="1"/>
            <a:r>
              <a:rPr lang="en-US" dirty="0"/>
              <a:t>Restart crashed daemons, clean registry/log files</a:t>
            </a:r>
          </a:p>
          <a:p>
            <a:r>
              <a:rPr lang="en-US" sz="2400" b="1" dirty="0"/>
              <a:t>Variable order and duration</a:t>
            </a:r>
          </a:p>
          <a:p>
            <a:pPr lvl="1"/>
            <a:r>
              <a:rPr lang="en-US" dirty="0"/>
              <a:t>Attacker’s skill level</a:t>
            </a:r>
          </a:p>
          <a:p>
            <a:pPr lvl="1"/>
            <a:r>
              <a:rPr lang="en-US" dirty="0"/>
              <a:t>Type of vulnerability to exploit</a:t>
            </a:r>
          </a:p>
          <a:p>
            <a:pPr lvl="1"/>
            <a:r>
              <a:rPr lang="en-US" dirty="0"/>
              <a:t>Prior knowledge</a:t>
            </a:r>
          </a:p>
          <a:p>
            <a:pPr lvl="1"/>
            <a:r>
              <a:rPr lang="en-US" dirty="0"/>
              <a:t>Starting location of attacker</a:t>
            </a:r>
          </a:p>
        </p:txBody>
      </p:sp>
      <p:pic>
        <p:nvPicPr>
          <p:cNvPr id="4098" name="Picture 2" descr="Hacker Free Icon of Kameleon Green Round">
            <a:extLst>
              <a:ext uri="{FF2B5EF4-FFF2-40B4-BE49-F238E27FC236}">
                <a16:creationId xmlns:a16="http://schemas.microsoft.com/office/drawing/2014/main" id="{17901F06-1135-4F0F-9E45-564043C43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354" y="294737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946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8D9E8-ACC2-40D1-AFC4-491CECBAA6CB}"/>
              </a:ext>
            </a:extLst>
          </p:cNvPr>
          <p:cNvSpPr>
            <a:spLocks noGrp="1"/>
          </p:cNvSpPr>
          <p:nvPr>
            <p:ph type="title"/>
          </p:nvPr>
        </p:nvSpPr>
        <p:spPr>
          <a:xfrm>
            <a:off x="307258" y="138983"/>
            <a:ext cx="10515600" cy="686927"/>
          </a:xfrm>
        </p:spPr>
        <p:txBody>
          <a:bodyPr>
            <a:normAutofit fontScale="90000"/>
          </a:bodyPr>
          <a:lstStyle/>
          <a:p>
            <a:r>
              <a:rPr lang="en-US" dirty="0"/>
              <a:t>Advanced Persistence Threats (APT)</a:t>
            </a:r>
          </a:p>
        </p:txBody>
      </p:sp>
      <p:sp>
        <p:nvSpPr>
          <p:cNvPr id="3" name="Espaço Reservado para Conteúdo 2">
            <a:extLst>
              <a:ext uri="{FF2B5EF4-FFF2-40B4-BE49-F238E27FC236}">
                <a16:creationId xmlns:a16="http://schemas.microsoft.com/office/drawing/2014/main" id="{4AC1277C-F6D3-4018-9307-A2B5965BD736}"/>
              </a:ext>
            </a:extLst>
          </p:cNvPr>
          <p:cNvSpPr>
            <a:spLocks noGrp="1"/>
          </p:cNvSpPr>
          <p:nvPr>
            <p:ph idx="1"/>
          </p:nvPr>
        </p:nvSpPr>
        <p:spPr>
          <a:xfrm>
            <a:off x="523568" y="825910"/>
            <a:ext cx="10515600" cy="4896464"/>
          </a:xfrm>
        </p:spPr>
        <p:txBody>
          <a:bodyPr>
            <a:normAutofit fontScale="92500" lnSpcReduction="10000"/>
          </a:bodyPr>
          <a:lstStyle/>
          <a:p>
            <a:r>
              <a:rPr lang="en-US" dirty="0"/>
              <a:t>Targeted attack against a high-value asset</a:t>
            </a:r>
          </a:p>
          <a:p>
            <a:r>
              <a:rPr lang="en-US" dirty="0"/>
              <a:t>Low and slow </a:t>
            </a:r>
          </a:p>
          <a:p>
            <a:r>
              <a:rPr lang="en-US" dirty="0"/>
              <a:t>Avoid alerts</a:t>
            </a:r>
          </a:p>
          <a:p>
            <a:pPr lvl="1"/>
            <a:r>
              <a:rPr lang="en-US" dirty="0"/>
              <a:t>Use stolen user credentials </a:t>
            </a:r>
          </a:p>
          <a:p>
            <a:pPr lvl="1"/>
            <a:r>
              <a:rPr lang="en-US" dirty="0"/>
              <a:t>Zero-day exploits </a:t>
            </a:r>
          </a:p>
          <a:p>
            <a:pPr lvl="1"/>
            <a:r>
              <a:rPr lang="en-US" dirty="0"/>
              <a:t>Low profile in network </a:t>
            </a:r>
          </a:p>
          <a:p>
            <a:pPr lvl="1"/>
            <a:r>
              <a:rPr lang="en-US" dirty="0"/>
              <a:t>Slow progress: Operating over months or years </a:t>
            </a:r>
          </a:p>
          <a:p>
            <a:pPr lvl="1"/>
            <a:r>
              <a:rPr lang="en-US" dirty="0"/>
              <a:t>Beyond limited correlation time windows of today’s IDSs </a:t>
            </a:r>
          </a:p>
          <a:p>
            <a:r>
              <a:rPr lang="en-US" dirty="0"/>
              <a:t>Multi-stage </a:t>
            </a:r>
          </a:p>
          <a:p>
            <a:pPr lvl="1"/>
            <a:r>
              <a:rPr lang="en-US" dirty="0"/>
              <a:t>Exploitation </a:t>
            </a:r>
          </a:p>
          <a:p>
            <a:pPr lvl="1"/>
            <a:r>
              <a:rPr lang="en-US" dirty="0"/>
              <a:t>Command and control</a:t>
            </a:r>
          </a:p>
          <a:p>
            <a:pPr lvl="1"/>
            <a:r>
              <a:rPr lang="en-US" dirty="0"/>
              <a:t>Lateral movement </a:t>
            </a:r>
          </a:p>
          <a:p>
            <a:pPr lvl="1"/>
            <a:r>
              <a:rPr lang="en-US" dirty="0"/>
              <a:t>Breach</a:t>
            </a:r>
          </a:p>
        </p:txBody>
      </p:sp>
      <p:pic>
        <p:nvPicPr>
          <p:cNvPr id="5122" name="Picture 2" descr="Advanced persistent threat - Wikipedia">
            <a:extLst>
              <a:ext uri="{FF2B5EF4-FFF2-40B4-BE49-F238E27FC236}">
                <a16:creationId xmlns:a16="http://schemas.microsoft.com/office/drawing/2014/main" id="{E0DB0E4B-7A1F-49C1-98E8-E26DF9668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242" y="825910"/>
            <a:ext cx="47625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83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8D9E8-ACC2-40D1-AFC4-491CECBAA6CB}"/>
              </a:ext>
            </a:extLst>
          </p:cNvPr>
          <p:cNvSpPr>
            <a:spLocks noGrp="1"/>
          </p:cNvSpPr>
          <p:nvPr>
            <p:ph type="title"/>
          </p:nvPr>
        </p:nvSpPr>
        <p:spPr>
          <a:xfrm>
            <a:off x="307258" y="138983"/>
            <a:ext cx="10515600" cy="686927"/>
          </a:xfrm>
        </p:spPr>
        <p:txBody>
          <a:bodyPr>
            <a:normAutofit fontScale="90000"/>
          </a:bodyPr>
          <a:lstStyle/>
          <a:p>
            <a:r>
              <a:rPr lang="en-US" dirty="0"/>
              <a:t>Advanced Persistence Threats (APT)</a:t>
            </a:r>
          </a:p>
        </p:txBody>
      </p:sp>
      <p:sp>
        <p:nvSpPr>
          <p:cNvPr id="3" name="Espaço Reservado para Conteúdo 2">
            <a:extLst>
              <a:ext uri="{FF2B5EF4-FFF2-40B4-BE49-F238E27FC236}">
                <a16:creationId xmlns:a16="http://schemas.microsoft.com/office/drawing/2014/main" id="{4AC1277C-F6D3-4018-9307-A2B5965BD736}"/>
              </a:ext>
            </a:extLst>
          </p:cNvPr>
          <p:cNvSpPr>
            <a:spLocks noGrp="1"/>
          </p:cNvSpPr>
          <p:nvPr>
            <p:ph idx="1"/>
          </p:nvPr>
        </p:nvSpPr>
        <p:spPr>
          <a:xfrm>
            <a:off x="641556" y="973394"/>
            <a:ext cx="10515600" cy="4748980"/>
          </a:xfrm>
        </p:spPr>
        <p:txBody>
          <a:bodyPr>
            <a:normAutofit/>
          </a:bodyPr>
          <a:lstStyle/>
          <a:p>
            <a:r>
              <a:rPr lang="en-US" sz="2600" dirty="0"/>
              <a:t>Typical Goals</a:t>
            </a:r>
          </a:p>
          <a:p>
            <a:pPr lvl="1"/>
            <a:r>
              <a:rPr lang="en-US" sz="2600" dirty="0"/>
              <a:t>Steal intellectual property (IP)</a:t>
            </a:r>
          </a:p>
          <a:p>
            <a:pPr lvl="1"/>
            <a:r>
              <a:rPr lang="en-US" sz="2600" dirty="0"/>
              <a:t>Gain access to sensitive customer data</a:t>
            </a:r>
          </a:p>
          <a:p>
            <a:pPr lvl="1"/>
            <a:r>
              <a:rPr lang="en-US" sz="2600" dirty="0"/>
              <a:t>Access strategic business information</a:t>
            </a:r>
          </a:p>
          <a:p>
            <a:r>
              <a:rPr lang="en-US" sz="2600" dirty="0"/>
              <a:t>Financial gain, embarrassment, blackmail, data poisoning, illegal insider trading, disrupting organization’s business</a:t>
            </a:r>
          </a:p>
          <a:p>
            <a:r>
              <a:rPr lang="en-US" sz="2600" dirty="0"/>
              <a:t>Attackers</a:t>
            </a:r>
          </a:p>
          <a:p>
            <a:pPr lvl="1"/>
            <a:r>
              <a:rPr lang="en-US" sz="2600" dirty="0"/>
              <a:t>Well-funded</a:t>
            </a:r>
          </a:p>
          <a:p>
            <a:pPr lvl="1"/>
            <a:r>
              <a:rPr lang="en-US" sz="2600" dirty="0"/>
              <a:t>Highly skilled</a:t>
            </a:r>
          </a:p>
          <a:p>
            <a:pPr lvl="1"/>
            <a:r>
              <a:rPr lang="en-US" sz="2600" dirty="0"/>
              <a:t>Motivated</a:t>
            </a:r>
          </a:p>
          <a:p>
            <a:pPr lvl="1"/>
            <a:r>
              <a:rPr lang="en-US" sz="2600" dirty="0"/>
              <a:t>Targeted on specific data from specific organization </a:t>
            </a:r>
          </a:p>
        </p:txBody>
      </p:sp>
    </p:spTree>
    <p:extLst>
      <p:ext uri="{BB962C8B-B14F-4D97-AF65-F5344CB8AC3E}">
        <p14:creationId xmlns:p14="http://schemas.microsoft.com/office/powerpoint/2010/main" val="3913044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974AEF5-0473-C24D-94B0-DC3A2B6192E1}"/>
              </a:ext>
            </a:extLst>
          </p:cNvPr>
          <p:cNvGrpSpPr/>
          <p:nvPr/>
        </p:nvGrpSpPr>
        <p:grpSpPr>
          <a:xfrm>
            <a:off x="3409336" y="638669"/>
            <a:ext cx="7620000" cy="5095220"/>
            <a:chOff x="381000" y="1447800"/>
            <a:chExt cx="7620000" cy="5095220"/>
          </a:xfrm>
        </p:grpSpPr>
        <p:pic>
          <p:nvPicPr>
            <p:cNvPr id="12" name="Picture 2" descr="http://www.cotsjournalonline.com/files/images/63/cots0911tr_ldra1_large.jpg">
              <a:extLst>
                <a:ext uri="{FF2B5EF4-FFF2-40B4-BE49-F238E27FC236}">
                  <a16:creationId xmlns:a16="http://schemas.microsoft.com/office/drawing/2014/main" id="{8818050E-C0C1-F048-ABCF-9793450AD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7620000" cy="44481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6AF7C7-4427-3344-A54B-6DC27A8FC828}"/>
                </a:ext>
              </a:extLst>
            </p:cNvPr>
            <p:cNvSpPr/>
            <p:nvPr/>
          </p:nvSpPr>
          <p:spPr>
            <a:xfrm>
              <a:off x="2667000" y="6019800"/>
              <a:ext cx="5334000" cy="523220"/>
            </a:xfrm>
            <a:prstGeom prst="rect">
              <a:avLst/>
            </a:prstGeom>
          </p:spPr>
          <p:txBody>
            <a:bodyPr wrap="square">
              <a:spAutoFit/>
            </a:bodyPr>
            <a:lstStyle/>
            <a:p>
              <a:pPr fontAlgn="base"/>
              <a:r>
                <a:rPr lang="en-US" sz="1400" u="sng" dirty="0"/>
                <a:t>Source: St Clair, B. Growing Complexity Drives Need for Emerging DO-178C Standard. Nov 2009. </a:t>
              </a:r>
              <a:r>
                <a:rPr lang="en-US" sz="1400" u="sng" dirty="0">
                  <a:hlinkClick r:id="rId3"/>
                </a:rPr>
                <a:t>http://www.cotsjournalonline.com</a:t>
              </a:r>
              <a:endParaRPr lang="en-US" sz="1400" u="sng" dirty="0"/>
            </a:p>
          </p:txBody>
        </p:sp>
      </p:grpSp>
      <p:sp>
        <p:nvSpPr>
          <p:cNvPr id="8" name="Título 1">
            <a:extLst>
              <a:ext uri="{FF2B5EF4-FFF2-40B4-BE49-F238E27FC236}">
                <a16:creationId xmlns:a16="http://schemas.microsoft.com/office/drawing/2014/main" id="{FF2BB295-3EAC-47FE-91C4-6CFBA832E139}"/>
              </a:ext>
            </a:extLst>
          </p:cNvPr>
          <p:cNvSpPr>
            <a:spLocks noGrp="1"/>
          </p:cNvSpPr>
          <p:nvPr>
            <p:ph type="title"/>
          </p:nvPr>
        </p:nvSpPr>
        <p:spPr>
          <a:xfrm>
            <a:off x="-76200" y="84251"/>
            <a:ext cx="10515600" cy="1108836"/>
          </a:xfrm>
        </p:spPr>
        <p:txBody>
          <a:bodyPr>
            <a:normAutofit/>
          </a:bodyPr>
          <a:lstStyle/>
          <a:p>
            <a:r>
              <a:rPr lang="en-US" dirty="0"/>
              <a:t>Failure to prevention</a:t>
            </a:r>
          </a:p>
        </p:txBody>
      </p:sp>
    </p:spTree>
    <p:extLst>
      <p:ext uri="{BB962C8B-B14F-4D97-AF65-F5344CB8AC3E}">
        <p14:creationId xmlns:p14="http://schemas.microsoft.com/office/powerpoint/2010/main" val="1827649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503D5-42AF-4616-A3EC-6CA95227D1B1}"/>
              </a:ext>
            </a:extLst>
          </p:cNvPr>
          <p:cNvSpPr>
            <a:spLocks noGrp="1"/>
          </p:cNvSpPr>
          <p:nvPr>
            <p:ph type="title"/>
          </p:nvPr>
        </p:nvSpPr>
        <p:spPr>
          <a:xfrm>
            <a:off x="680884" y="192087"/>
            <a:ext cx="10515600" cy="1325563"/>
          </a:xfrm>
        </p:spPr>
        <p:txBody>
          <a:bodyPr/>
          <a:lstStyle/>
          <a:p>
            <a:r>
              <a:rPr lang="en-US" dirty="0"/>
              <a:t>Failure to prevention</a:t>
            </a:r>
          </a:p>
        </p:txBody>
      </p:sp>
      <p:sp>
        <p:nvSpPr>
          <p:cNvPr id="3" name="Espaço Reservado para Conteúdo 2">
            <a:extLst>
              <a:ext uri="{FF2B5EF4-FFF2-40B4-BE49-F238E27FC236}">
                <a16:creationId xmlns:a16="http://schemas.microsoft.com/office/drawing/2014/main" id="{C978E11C-BA2F-45C2-8FC4-B1759E9DDCBC}"/>
              </a:ext>
            </a:extLst>
          </p:cNvPr>
          <p:cNvSpPr>
            <a:spLocks noGrp="1"/>
          </p:cNvSpPr>
          <p:nvPr>
            <p:ph idx="1"/>
          </p:nvPr>
        </p:nvSpPr>
        <p:spPr>
          <a:xfrm>
            <a:off x="995516" y="1517650"/>
            <a:ext cx="9741310" cy="3625606"/>
          </a:xfrm>
        </p:spPr>
        <p:txBody>
          <a:bodyPr>
            <a:normAutofit/>
          </a:bodyPr>
          <a:lstStyle/>
          <a:p>
            <a:r>
              <a:rPr lang="en-US" sz="3200" dirty="0"/>
              <a:t>Attack mechanisms constantly evolving/ mutating</a:t>
            </a:r>
          </a:p>
          <a:p>
            <a:r>
              <a:rPr lang="en-US" sz="3200" dirty="0"/>
              <a:t>New connectivity options bypassing perimeter security</a:t>
            </a:r>
          </a:p>
          <a:p>
            <a:r>
              <a:rPr lang="en-US" sz="3200" dirty="0"/>
              <a:t>Preventive measures getting obsolete </a:t>
            </a:r>
          </a:p>
          <a:p>
            <a:r>
              <a:rPr lang="en-US" sz="3200" dirty="0"/>
              <a:t>Polymorphic viruses resistant to current antivirus</a:t>
            </a:r>
          </a:p>
        </p:txBody>
      </p:sp>
    </p:spTree>
    <p:extLst>
      <p:ext uri="{BB962C8B-B14F-4D97-AF65-F5344CB8AC3E}">
        <p14:creationId xmlns:p14="http://schemas.microsoft.com/office/powerpoint/2010/main" val="118099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503D5-42AF-4616-A3EC-6CA95227D1B1}"/>
              </a:ext>
            </a:extLst>
          </p:cNvPr>
          <p:cNvSpPr>
            <a:spLocks noGrp="1"/>
          </p:cNvSpPr>
          <p:nvPr>
            <p:ph type="title"/>
          </p:nvPr>
        </p:nvSpPr>
        <p:spPr>
          <a:xfrm>
            <a:off x="680884" y="192087"/>
            <a:ext cx="10515600" cy="968119"/>
          </a:xfrm>
        </p:spPr>
        <p:txBody>
          <a:bodyPr/>
          <a:lstStyle/>
          <a:p>
            <a:r>
              <a:rPr lang="en-US" dirty="0"/>
              <a:t>Defense Security </a:t>
            </a:r>
          </a:p>
        </p:txBody>
      </p:sp>
      <p:sp>
        <p:nvSpPr>
          <p:cNvPr id="3" name="Espaço Reservado para Conteúdo 2">
            <a:extLst>
              <a:ext uri="{FF2B5EF4-FFF2-40B4-BE49-F238E27FC236}">
                <a16:creationId xmlns:a16="http://schemas.microsoft.com/office/drawing/2014/main" id="{C978E11C-BA2F-45C2-8FC4-B1759E9DDCBC}"/>
              </a:ext>
            </a:extLst>
          </p:cNvPr>
          <p:cNvSpPr>
            <a:spLocks noGrp="1"/>
          </p:cNvSpPr>
          <p:nvPr>
            <p:ph idx="1"/>
          </p:nvPr>
        </p:nvSpPr>
        <p:spPr>
          <a:xfrm>
            <a:off x="1133167" y="1281676"/>
            <a:ext cx="9741310" cy="3625606"/>
          </a:xfrm>
        </p:spPr>
        <p:txBody>
          <a:bodyPr>
            <a:noAutofit/>
          </a:bodyPr>
          <a:lstStyle/>
          <a:p>
            <a:r>
              <a:rPr lang="en-US" sz="2600" b="1" dirty="0"/>
              <a:t>1st Generation: Intrusion detection systems (IDS)</a:t>
            </a:r>
          </a:p>
          <a:p>
            <a:pPr lvl="1"/>
            <a:r>
              <a:rPr lang="en-US" sz="2600" dirty="0"/>
              <a:t>100% protection/prevention impossible</a:t>
            </a:r>
          </a:p>
          <a:p>
            <a:pPr lvl="1"/>
            <a:r>
              <a:rPr lang="en-US" sz="2600" dirty="0"/>
              <a:t>Layered security </a:t>
            </a:r>
          </a:p>
          <a:p>
            <a:r>
              <a:rPr lang="en-US" sz="2600" b="1" dirty="0"/>
              <a:t>2nd Generation: Security information and event management (SIEM) </a:t>
            </a:r>
          </a:p>
          <a:p>
            <a:pPr lvl="1"/>
            <a:r>
              <a:rPr lang="en-US" sz="2600" dirty="0"/>
              <a:t>Correlate alerts from different intrusion detection sensors </a:t>
            </a:r>
          </a:p>
          <a:p>
            <a:pPr lvl="1"/>
            <a:r>
              <a:rPr lang="en-US" sz="2600" dirty="0"/>
              <a:t>Present actionable information to security analyst </a:t>
            </a:r>
          </a:p>
          <a:p>
            <a:r>
              <a:rPr lang="en-US" sz="2600" b="1" dirty="0"/>
              <a:t>3rd Generation: Big Data analytics for security</a:t>
            </a:r>
          </a:p>
          <a:p>
            <a:pPr lvl="1"/>
            <a:r>
              <a:rPr lang="en-US" sz="2600" dirty="0"/>
              <a:t>Contextual security intelligence </a:t>
            </a:r>
          </a:p>
          <a:p>
            <a:pPr lvl="1"/>
            <a:r>
              <a:rPr lang="en-US" sz="2600" dirty="0"/>
              <a:t>Long-term correlations </a:t>
            </a:r>
          </a:p>
        </p:txBody>
      </p:sp>
    </p:spTree>
    <p:extLst>
      <p:ext uri="{BB962C8B-B14F-4D97-AF65-F5344CB8AC3E}">
        <p14:creationId xmlns:p14="http://schemas.microsoft.com/office/powerpoint/2010/main" val="4109308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614876" y="223331"/>
            <a:ext cx="6307492" cy="1064696"/>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b="1" dirty="0">
                <a:solidFill>
                  <a:srgbClr val="002060"/>
                </a:solidFill>
                <a:latin typeface="+mn-lt"/>
                <a:cs typeface="Aharoni" panose="02010803020104030203" pitchFamily="2" charset="-79"/>
              </a:rPr>
              <a:t>1</a:t>
            </a:r>
            <a:r>
              <a:rPr lang="en-US" sz="4800" b="1" dirty="0">
                <a:solidFill>
                  <a:srgbClr val="002060"/>
                </a:solidFill>
                <a:latin typeface="Aharoni" panose="02010803020104030203" pitchFamily="2" charset="-79"/>
                <a:cs typeface="Aharoni" panose="02010803020104030203" pitchFamily="2" charset="-79"/>
              </a:rPr>
              <a:t> - Cyber Security Foundation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723030" y="1576459"/>
            <a:ext cx="6468969" cy="5127036"/>
          </a:xfrm>
        </p:spPr>
        <p:txBody>
          <a:bodyPr anchor="ctr">
            <a:normAutofit lnSpcReduction="10000"/>
          </a:bodyPr>
          <a:lstStyle/>
          <a:p>
            <a:pPr marL="0" indent="0">
              <a:lnSpc>
                <a:spcPct val="150000"/>
              </a:lnSpc>
              <a:buNone/>
            </a:pPr>
            <a:r>
              <a:rPr lang="en-US" sz="2400" b="1" dirty="0">
                <a:solidFill>
                  <a:srgbClr val="002060"/>
                </a:solidFill>
              </a:rPr>
              <a:t>Goals</a:t>
            </a:r>
          </a:p>
          <a:p>
            <a:pPr marL="457200" indent="-457200">
              <a:lnSpc>
                <a:spcPct val="150000"/>
              </a:lnSpc>
              <a:buFont typeface="+mj-lt"/>
              <a:buAutoNum type="alphaUcPeriod"/>
            </a:pPr>
            <a:r>
              <a:rPr lang="en-US" sz="2400" dirty="0">
                <a:solidFill>
                  <a:srgbClr val="002060"/>
                </a:solidFill>
              </a:rPr>
              <a:t>Why we need computer security?</a:t>
            </a:r>
          </a:p>
          <a:p>
            <a:pPr marL="457200" indent="-457200">
              <a:lnSpc>
                <a:spcPct val="150000"/>
              </a:lnSpc>
              <a:buFont typeface="+mj-lt"/>
              <a:buAutoNum type="alphaUcPeriod"/>
            </a:pPr>
            <a:r>
              <a:rPr lang="en-US" sz="2400" dirty="0">
                <a:solidFill>
                  <a:srgbClr val="002060"/>
                </a:solidFill>
              </a:rPr>
              <a:t>Main security concepts</a:t>
            </a:r>
          </a:p>
          <a:p>
            <a:pPr marL="457200" indent="-457200">
              <a:lnSpc>
                <a:spcPct val="150000"/>
              </a:lnSpc>
              <a:buFont typeface="+mj-lt"/>
              <a:buAutoNum type="alphaUcPeriod"/>
            </a:pPr>
            <a:r>
              <a:rPr lang="en-US" sz="2400" dirty="0">
                <a:solidFill>
                  <a:srgbClr val="002060"/>
                </a:solidFill>
              </a:rPr>
              <a:t>Concepts of Confidentiality, Integrity, and Availability (CIA)</a:t>
            </a:r>
          </a:p>
          <a:p>
            <a:pPr marL="457200" indent="-457200">
              <a:lnSpc>
                <a:spcPct val="150000"/>
              </a:lnSpc>
              <a:buFont typeface="+mj-lt"/>
              <a:buAutoNum type="alphaUcPeriod"/>
            </a:pPr>
            <a:r>
              <a:rPr lang="en-US" sz="2400" dirty="0">
                <a:solidFill>
                  <a:srgbClr val="002060"/>
                </a:solidFill>
              </a:rPr>
              <a:t>Attack Surface &amp; Attack Tree (Graph)</a:t>
            </a:r>
          </a:p>
          <a:p>
            <a:pPr marL="457200" indent="-457200">
              <a:lnSpc>
                <a:spcPct val="150000"/>
              </a:lnSpc>
              <a:buFont typeface="+mj-lt"/>
              <a:buAutoNum type="alphaUcPeriod"/>
            </a:pPr>
            <a:r>
              <a:rPr lang="en-US" sz="2400" dirty="0">
                <a:solidFill>
                  <a:srgbClr val="002060"/>
                </a:solidFill>
              </a:rPr>
              <a:t>Security Design Principals</a:t>
            </a:r>
          </a:p>
          <a:p>
            <a:pPr marL="457200" indent="-457200">
              <a:lnSpc>
                <a:spcPct val="150000"/>
              </a:lnSpc>
              <a:buFont typeface="+mj-lt"/>
              <a:buAutoNum type="alphaUcPeriod"/>
            </a:pPr>
            <a:r>
              <a:rPr lang="en-US" sz="2400" dirty="0">
                <a:solidFill>
                  <a:srgbClr val="002060"/>
                </a:solidFill>
              </a:rPr>
              <a:t>Risk Management Foundations</a:t>
            </a:r>
          </a:p>
        </p:txBody>
      </p:sp>
    </p:spTree>
    <p:extLst>
      <p:ext uri="{BB962C8B-B14F-4D97-AF65-F5344CB8AC3E}">
        <p14:creationId xmlns:p14="http://schemas.microsoft.com/office/powerpoint/2010/main" val="2671412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Computer and Information Security</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785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A171A8C-4B11-C548-9BD9-19FD5E53EDCF}"/>
              </a:ext>
            </a:extLst>
          </p:cNvPr>
          <p:cNvSpPr>
            <a:spLocks noGrp="1"/>
          </p:cNvSpPr>
          <p:nvPr>
            <p:ph idx="1"/>
          </p:nvPr>
        </p:nvSpPr>
        <p:spPr>
          <a:xfrm>
            <a:off x="-3930" y="-22982"/>
            <a:ext cx="12183683" cy="661157"/>
          </a:xfrm>
          <a:solidFill>
            <a:schemeClr val="accent6">
              <a:lumMod val="50000"/>
            </a:schemeClr>
          </a:solidFill>
        </p:spPr>
        <p:txBody>
          <a:bodyPr anchor="ctr">
            <a:normAutofit/>
          </a:bodyPr>
          <a:lstStyle/>
          <a:p>
            <a:pPr marL="0" indent="0" algn="ctr">
              <a:buNone/>
            </a:pPr>
            <a:r>
              <a:rPr lang="en-US" sz="4000" b="1" dirty="0">
                <a:solidFill>
                  <a:schemeClr val="bg1"/>
                </a:solidFill>
              </a:rPr>
              <a:t>Ukraine Power Grid Cyberattack Autopsy</a:t>
            </a:r>
          </a:p>
        </p:txBody>
      </p:sp>
      <p:grpSp>
        <p:nvGrpSpPr>
          <p:cNvPr id="9" name="Group 8">
            <a:extLst>
              <a:ext uri="{FF2B5EF4-FFF2-40B4-BE49-F238E27FC236}">
                <a16:creationId xmlns:a16="http://schemas.microsoft.com/office/drawing/2014/main" id="{CB57FB49-D61A-8349-AAED-7D7FB40692D8}"/>
              </a:ext>
            </a:extLst>
          </p:cNvPr>
          <p:cNvGrpSpPr/>
          <p:nvPr/>
        </p:nvGrpSpPr>
        <p:grpSpPr>
          <a:xfrm>
            <a:off x="254103" y="816252"/>
            <a:ext cx="11446284" cy="5225495"/>
            <a:chOff x="21772" y="163285"/>
            <a:chExt cx="12161911" cy="4920343"/>
          </a:xfrm>
        </p:grpSpPr>
        <p:pic>
          <p:nvPicPr>
            <p:cNvPr id="5" name="Picture 4">
              <a:extLst>
                <a:ext uri="{FF2B5EF4-FFF2-40B4-BE49-F238E27FC236}">
                  <a16:creationId xmlns:a16="http://schemas.microsoft.com/office/drawing/2014/main" id="{38CC58D8-F312-2C40-B6B6-55046980B162}"/>
                </a:ext>
              </a:extLst>
            </p:cNvPr>
            <p:cNvPicPr>
              <a:picLocks noChangeAspect="1"/>
            </p:cNvPicPr>
            <p:nvPr/>
          </p:nvPicPr>
          <p:blipFill>
            <a:blip r:embed="rId2"/>
            <a:stretch>
              <a:fillRect/>
            </a:stretch>
          </p:blipFill>
          <p:spPr>
            <a:xfrm>
              <a:off x="21772" y="163285"/>
              <a:ext cx="12161911" cy="4920343"/>
            </a:xfrm>
            <a:prstGeom prst="rect">
              <a:avLst/>
            </a:prstGeom>
          </p:spPr>
        </p:pic>
        <p:sp>
          <p:nvSpPr>
            <p:cNvPr id="7" name="Rectangle 6">
              <a:extLst>
                <a:ext uri="{FF2B5EF4-FFF2-40B4-BE49-F238E27FC236}">
                  <a16:creationId xmlns:a16="http://schemas.microsoft.com/office/drawing/2014/main" id="{C33AA1AB-C97C-B349-859A-0A75DD72B49A}"/>
                </a:ext>
              </a:extLst>
            </p:cNvPr>
            <p:cNvSpPr/>
            <p:nvPr/>
          </p:nvSpPr>
          <p:spPr>
            <a:xfrm>
              <a:off x="9448801" y="4778828"/>
              <a:ext cx="2357886" cy="304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mn-cs"/>
                </a:rPr>
                <a:t>23 December 2015</a:t>
              </a:r>
              <a:endParaRPr kumimoji="0" lang="en-US" sz="12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055757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753035" y="1641230"/>
            <a:ext cx="6039651" cy="3749709"/>
          </a:xfrm>
        </p:spPr>
        <p:txBody>
          <a:bodyPr>
            <a:normAutofit lnSpcReduction="10000"/>
          </a:bodyPr>
          <a:lstStyle/>
          <a:p>
            <a:pPr algn="just">
              <a:lnSpc>
                <a:spcPct val="150000"/>
              </a:lnSpc>
              <a:buFont typeface="Wingdings" pitchFamily="2" charset="2"/>
              <a:buChar char="ü"/>
            </a:pPr>
            <a:r>
              <a:rPr lang="en-US" dirty="0"/>
              <a:t>A very sophisticated attack, based on a set of different steps with different exploit techniques;</a:t>
            </a:r>
          </a:p>
          <a:p>
            <a:pPr algn="just">
              <a:lnSpc>
                <a:spcPct val="150000"/>
              </a:lnSpc>
              <a:buFont typeface="Wingdings" pitchFamily="2" charset="2"/>
              <a:buChar char="ü"/>
            </a:pPr>
            <a:r>
              <a:rPr lang="en-US" dirty="0"/>
              <a:t>However, the first step uses the infection of Microsoft Office documents through infected emails.</a:t>
            </a:r>
            <a:endParaRPr lang="en-US" sz="24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09"/>
            <a:ext cx="10360083" cy="1286321"/>
          </a:xfrm>
        </p:spPr>
        <p:txBody>
          <a:bodyPr>
            <a:normAutofit/>
          </a:bodyPr>
          <a:lstStyle/>
          <a:p>
            <a:r>
              <a:rPr lang="en-US" dirty="0">
                <a:latin typeface="Aharoni" panose="02010803020104030203" pitchFamily="2" charset="-79"/>
                <a:cs typeface="Aharoni" panose="02010803020104030203" pitchFamily="2" charset="-79"/>
              </a:rPr>
              <a:t>Ukraine Power Grid Cyberattack</a:t>
            </a:r>
          </a:p>
        </p:txBody>
      </p:sp>
      <p:pic>
        <p:nvPicPr>
          <p:cNvPr id="2" name="Picture 1">
            <a:extLst>
              <a:ext uri="{FF2B5EF4-FFF2-40B4-BE49-F238E27FC236}">
                <a16:creationId xmlns:a16="http://schemas.microsoft.com/office/drawing/2014/main" id="{5AF97E4F-719B-E64D-94E4-1A5B8FEBDA93}"/>
              </a:ext>
            </a:extLst>
          </p:cNvPr>
          <p:cNvPicPr>
            <a:picLocks noChangeAspect="1"/>
          </p:cNvPicPr>
          <p:nvPr/>
        </p:nvPicPr>
        <p:blipFill>
          <a:blip r:embed="rId2"/>
          <a:stretch>
            <a:fillRect/>
          </a:stretch>
        </p:blipFill>
        <p:spPr>
          <a:xfrm>
            <a:off x="7831364" y="2101850"/>
            <a:ext cx="3517900" cy="2654300"/>
          </a:xfrm>
          <a:prstGeom prst="rect">
            <a:avLst/>
          </a:prstGeom>
        </p:spPr>
      </p:pic>
    </p:spTree>
    <p:extLst>
      <p:ext uri="{BB962C8B-B14F-4D97-AF65-F5344CB8AC3E}">
        <p14:creationId xmlns:p14="http://schemas.microsoft.com/office/powerpoint/2010/main" val="2273077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49857" y="202155"/>
            <a:ext cx="10360083" cy="744548"/>
          </a:xfrm>
        </p:spPr>
        <p:txBody>
          <a:bodyPr>
            <a:normAutofit/>
          </a:bodyPr>
          <a:lstStyle/>
          <a:p>
            <a:r>
              <a:rPr lang="en-US" dirty="0">
                <a:latin typeface="Aharoni" panose="02010803020104030203" pitchFamily="2" charset="-79"/>
                <a:cs typeface="Aharoni" panose="02010803020104030203" pitchFamily="2" charset="-79"/>
              </a:rPr>
              <a:t>Why is it important?</a:t>
            </a:r>
          </a:p>
        </p:txBody>
      </p:sp>
      <p:grpSp>
        <p:nvGrpSpPr>
          <p:cNvPr id="11" name="Group 10">
            <a:extLst>
              <a:ext uri="{FF2B5EF4-FFF2-40B4-BE49-F238E27FC236}">
                <a16:creationId xmlns:a16="http://schemas.microsoft.com/office/drawing/2014/main" id="{1974AEF5-0473-C24D-94B0-DC3A2B6192E1}"/>
              </a:ext>
            </a:extLst>
          </p:cNvPr>
          <p:cNvGrpSpPr/>
          <p:nvPr/>
        </p:nvGrpSpPr>
        <p:grpSpPr>
          <a:xfrm>
            <a:off x="3162539" y="805818"/>
            <a:ext cx="7620000" cy="5095220"/>
            <a:chOff x="381000" y="1447800"/>
            <a:chExt cx="7620000" cy="5095220"/>
          </a:xfrm>
        </p:grpSpPr>
        <p:pic>
          <p:nvPicPr>
            <p:cNvPr id="12" name="Picture 2" descr="http://www.cotsjournalonline.com/files/images/63/cots0911tr_ldra1_large.jpg">
              <a:extLst>
                <a:ext uri="{FF2B5EF4-FFF2-40B4-BE49-F238E27FC236}">
                  <a16:creationId xmlns:a16="http://schemas.microsoft.com/office/drawing/2014/main" id="{8818050E-C0C1-F048-ABCF-9793450AD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7620000" cy="44481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6AF7C7-4427-3344-A54B-6DC27A8FC828}"/>
                </a:ext>
              </a:extLst>
            </p:cNvPr>
            <p:cNvSpPr/>
            <p:nvPr/>
          </p:nvSpPr>
          <p:spPr>
            <a:xfrm>
              <a:off x="2667000" y="6019800"/>
              <a:ext cx="5334000" cy="523220"/>
            </a:xfrm>
            <a:prstGeom prst="rect">
              <a:avLst/>
            </a:prstGeom>
          </p:spPr>
          <p:txBody>
            <a:bodyPr wrap="square">
              <a:spAutoFit/>
            </a:bodyPr>
            <a:lstStyle/>
            <a:p>
              <a:pPr fontAlgn="base"/>
              <a:r>
                <a:rPr lang="en-US" sz="1400" dirty="0"/>
                <a:t>Source: St Clair, B. Growing Complexity Drives Need for Emerging DO-178C Standard. Nov 2009. </a:t>
              </a:r>
              <a:r>
                <a:rPr lang="en-US" sz="1400" dirty="0">
                  <a:hlinkClick r:id="rId3"/>
                </a:rPr>
                <a:t>http://www.cotsjournalonline.com</a:t>
              </a:r>
              <a:endParaRPr lang="en-US" sz="1400" dirty="0"/>
            </a:p>
          </p:txBody>
        </p:sp>
      </p:grpSp>
    </p:spTree>
    <p:extLst>
      <p:ext uri="{BB962C8B-B14F-4D97-AF65-F5344CB8AC3E}">
        <p14:creationId xmlns:p14="http://schemas.microsoft.com/office/powerpoint/2010/main" val="37314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TotalTime>
  <Words>3248</Words>
  <Application>Microsoft Office PowerPoint</Application>
  <PresentationFormat>Widescreen</PresentationFormat>
  <Paragraphs>301</Paragraphs>
  <Slides>67</Slides>
  <Notes>5</Notes>
  <HiddenSlides>2</HiddenSlides>
  <MMClips>1</MMClips>
  <ScaleCrop>false</ScaleCrop>
  <HeadingPairs>
    <vt:vector size="6" baseType="variant">
      <vt:variant>
        <vt:lpstr>Fontes usadas</vt:lpstr>
      </vt:variant>
      <vt:variant>
        <vt:i4>7</vt:i4>
      </vt:variant>
      <vt:variant>
        <vt:lpstr>Tema</vt:lpstr>
      </vt:variant>
      <vt:variant>
        <vt:i4>4</vt:i4>
      </vt:variant>
      <vt:variant>
        <vt:lpstr>Títulos de slides</vt:lpstr>
      </vt:variant>
      <vt:variant>
        <vt:i4>67</vt:i4>
      </vt:variant>
    </vt:vector>
  </HeadingPairs>
  <TitlesOfParts>
    <vt:vector size="78" baseType="lpstr">
      <vt:lpstr>Abadi</vt:lpstr>
      <vt:lpstr>Aharoni</vt:lpstr>
      <vt:lpstr>Arial</vt:lpstr>
      <vt:lpstr>Arial-BoldMT</vt:lpstr>
      <vt:lpstr>Calibri</vt:lpstr>
      <vt:lpstr>Calibri Light</vt:lpstr>
      <vt:lpstr>Wingdings</vt:lpstr>
      <vt:lpstr>Office Theme</vt:lpstr>
      <vt:lpstr>1_Office Theme</vt:lpstr>
      <vt:lpstr>2_Office Theme</vt:lpstr>
      <vt:lpstr>3_Office Theme</vt:lpstr>
      <vt:lpstr>Computer and Information Security (TC2027)</vt:lpstr>
      <vt:lpstr>Unit 1 - Cyber Security Foundation</vt:lpstr>
      <vt:lpstr>Why we need computer security?</vt:lpstr>
      <vt:lpstr>How does produce an attack into the Air Traffic Management System?</vt:lpstr>
      <vt:lpstr>How to produce an attack into the Air Traffic Management System?</vt:lpstr>
      <vt:lpstr>However, if the attack occurs, the consequences can be catastrophic and irrecoverable!</vt:lpstr>
      <vt:lpstr>Apresentação do PowerPoint</vt:lpstr>
      <vt:lpstr>Ukraine Power Grid Cyberattack</vt:lpstr>
      <vt:lpstr>Why is it important?</vt:lpstr>
      <vt:lpstr>Why is it important?</vt:lpstr>
      <vt:lpstr>A little deeper…</vt:lpstr>
      <vt:lpstr>Why is it important?</vt:lpstr>
      <vt:lpstr>However, these accidents were caused by unintentional error on project…</vt:lpstr>
      <vt:lpstr>Why is it important?</vt:lpstr>
      <vt:lpstr>Main security concepts</vt:lpstr>
      <vt:lpstr>What is cyber security?</vt:lpstr>
      <vt:lpstr>Cyber Security Concepts</vt:lpstr>
      <vt:lpstr>Cyber Security Concepts</vt:lpstr>
      <vt:lpstr>Safety x Security</vt:lpstr>
      <vt:lpstr>Safety x Security</vt:lpstr>
      <vt:lpstr>Types of Resilience</vt:lpstr>
      <vt:lpstr>Types of Resilience</vt:lpstr>
      <vt:lpstr>Types of Resilience</vt:lpstr>
      <vt:lpstr>Challenges to Integrate Safety &amp; Security</vt:lpstr>
      <vt:lpstr>Concepts of Confidentiality, Integrity, and Availability (CIA)</vt:lpstr>
      <vt:lpstr>Apresentação do PowerPoint</vt:lpstr>
      <vt:lpstr>Cyber Security Attributes</vt:lpstr>
      <vt:lpstr>Cyber Security Attributes</vt:lpstr>
      <vt:lpstr>Cyber Security Attributes</vt:lpstr>
      <vt:lpstr>Attack Surface &amp; Attack Tree (Graph)</vt:lpstr>
      <vt:lpstr>Exploits Targets</vt:lpstr>
      <vt:lpstr>Attack Surface</vt:lpstr>
      <vt:lpstr>Attack Surface</vt:lpstr>
      <vt:lpstr>Attack Tree</vt:lpstr>
      <vt:lpstr>Attack Graph</vt:lpstr>
      <vt:lpstr>Security Design Principals</vt:lpstr>
      <vt:lpstr>Security Design Principles</vt:lpstr>
      <vt:lpstr>Security Design Principles</vt:lpstr>
      <vt:lpstr>Least Privilege</vt:lpstr>
      <vt:lpstr>Least Privilege</vt:lpstr>
      <vt:lpstr>Fail-Safe Defaults</vt:lpstr>
      <vt:lpstr>Economy of Mechanism</vt:lpstr>
      <vt:lpstr>Complete Mediation</vt:lpstr>
      <vt:lpstr>Open Design</vt:lpstr>
      <vt:lpstr>Separation Privilege</vt:lpstr>
      <vt:lpstr>Separation Privilege</vt:lpstr>
      <vt:lpstr>Separation Privilege</vt:lpstr>
      <vt:lpstr>Least Common Mechanism</vt:lpstr>
      <vt:lpstr>Psychological Acceptability</vt:lpstr>
      <vt:lpstr>Defense in Depth</vt:lpstr>
      <vt:lpstr>Defense in Depth</vt:lpstr>
      <vt:lpstr>Risk Management Foundations</vt:lpstr>
      <vt:lpstr>Risk Management</vt:lpstr>
      <vt:lpstr>Risk Components and Measures</vt:lpstr>
      <vt:lpstr>From a Cyber Perspective….</vt:lpstr>
      <vt:lpstr>Risk Management Process</vt:lpstr>
      <vt:lpstr>Why Preventive Measures is not enough</vt:lpstr>
      <vt:lpstr>Why Preventive Measures is not enough</vt:lpstr>
      <vt:lpstr>Attack Categories</vt:lpstr>
      <vt:lpstr>Basic Attack Steps </vt:lpstr>
      <vt:lpstr>Advanced Persistence Threats (APT)</vt:lpstr>
      <vt:lpstr>Advanced Persistence Threats (APT)</vt:lpstr>
      <vt:lpstr>Failure to prevention</vt:lpstr>
      <vt:lpstr>Failure to prevention</vt:lpstr>
      <vt:lpstr>Defense Security </vt:lpstr>
      <vt:lpstr>Unit 1 - Cyber Security Foundation</vt:lpstr>
      <vt:lpstr>Computer and Information Security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12</cp:revision>
  <dcterms:created xsi:type="dcterms:W3CDTF">2021-01-13T19:01:52Z</dcterms:created>
  <dcterms:modified xsi:type="dcterms:W3CDTF">2021-08-30T18:55:07Z</dcterms:modified>
</cp:coreProperties>
</file>